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2" r:id="rId2"/>
    <p:sldMasterId id="2147483654" r:id="rId3"/>
    <p:sldMasterId id="2147483657" r:id="rId4"/>
    <p:sldMasterId id="2147483663" r:id="rId5"/>
    <p:sldMasterId id="2147483660" r:id="rId6"/>
    <p:sldMasterId id="2147483665" r:id="rId7"/>
    <p:sldMasterId id="2147483668" r:id="rId8"/>
    <p:sldMasterId id="2147483671" r:id="rId9"/>
  </p:sldMasterIdLst>
  <p:notesMasterIdLst>
    <p:notesMasterId r:id="rId22"/>
  </p:notesMasterIdLst>
  <p:sldIdLst>
    <p:sldId id="284" r:id="rId10"/>
    <p:sldId id="307" r:id="rId11"/>
    <p:sldId id="288" r:id="rId12"/>
    <p:sldId id="308" r:id="rId13"/>
    <p:sldId id="290" r:id="rId14"/>
    <p:sldId id="292" r:id="rId15"/>
    <p:sldId id="309" r:id="rId16"/>
    <p:sldId id="294" r:id="rId17"/>
    <p:sldId id="310" r:id="rId18"/>
    <p:sldId id="313" r:id="rId19"/>
    <p:sldId id="296" r:id="rId20"/>
    <p:sldId id="302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napp" panose="020B0604020202020204" charset="0"/>
      <p:regular r:id="rId27"/>
      <p:bold r:id="rId28"/>
      <p:italic r:id="rId29"/>
      <p:boldItalic r:id="rId3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0"/>
    <a:srgbClr val="DF017E"/>
    <a:srgbClr val="5EAB36"/>
    <a:srgbClr val="FAC400"/>
    <a:srgbClr val="E01E2C"/>
    <a:srgbClr val="043668"/>
    <a:srgbClr val="404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7FEC5-84EA-4C6A-AF60-3C8D4FDEBCD5}" v="5" dt="2021-06-18T13:35:34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8"/>
    <p:restoredTop sz="94812"/>
  </p:normalViewPr>
  <p:slideViewPr>
    <p:cSldViewPr snapToGrid="0" snapToObjects="1">
      <p:cViewPr varScale="1">
        <p:scale>
          <a:sx n="62" d="100"/>
          <a:sy n="62" d="100"/>
        </p:scale>
        <p:origin x="9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5/10/relationships/revisionInfo" Target="revisionInfo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29F3C-E4C1-4318-926B-349F6535FAA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8DEEBDF5-6D1C-4DD5-961B-6EE939D19064}">
      <dgm:prSet phldrT="[Testo]" custT="1"/>
      <dgm:spPr>
        <a:solidFill>
          <a:srgbClr val="C00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/>
            <a:t>In ogni Paese saranno coinvolti </a:t>
          </a:r>
          <a:r>
            <a:rPr lang="it-IT" sz="2000" b="1" dirty="0"/>
            <a:t>almeno 1.000 bambini, bambine, ragazzi e ragazze</a:t>
          </a:r>
        </a:p>
      </dgm:t>
    </dgm:pt>
    <dgm:pt modelId="{F2095D5E-7F21-48D3-B15F-B62D250FFBD1}" type="parTrans" cxnId="{1AC0C9A4-DE51-4F8B-9BA7-A142BFC345EA}">
      <dgm:prSet/>
      <dgm:spPr/>
      <dgm:t>
        <a:bodyPr/>
        <a:lstStyle/>
        <a:p>
          <a:endParaRPr lang="it-IT"/>
        </a:p>
      </dgm:t>
    </dgm:pt>
    <dgm:pt modelId="{54E830F2-9DD4-4E81-874E-4C322997E6CB}" type="sibTrans" cxnId="{1AC0C9A4-DE51-4F8B-9BA7-A142BFC345EA}">
      <dgm:prSet/>
      <dgm:spPr/>
      <dgm:t>
        <a:bodyPr/>
        <a:lstStyle/>
        <a:p>
          <a:endParaRPr lang="it-IT"/>
        </a:p>
      </dgm:t>
    </dgm:pt>
    <dgm:pt modelId="{635C883A-4E75-4122-AA44-634D1F317195}">
      <dgm:prSet custT="1"/>
      <dgm:spPr>
        <a:solidFill>
          <a:srgbClr val="00B050"/>
        </a:solidFill>
      </dgm:spPr>
      <dgm:t>
        <a:bodyPr/>
        <a:lstStyle/>
        <a:p>
          <a:r>
            <a:rPr lang="it-IT" sz="2000" dirty="0"/>
            <a:t>L’indagine si realizzerà </a:t>
          </a:r>
          <a:r>
            <a:rPr lang="it-IT" sz="2000" b="1" dirty="0"/>
            <a:t>on line</a:t>
          </a:r>
          <a:r>
            <a:rPr lang="it-IT" sz="2000" dirty="0"/>
            <a:t>, attraverso un link predisposto da INAPP</a:t>
          </a:r>
        </a:p>
      </dgm:t>
    </dgm:pt>
    <dgm:pt modelId="{A812EA93-DA2E-4160-A952-33BC94CB160E}" type="parTrans" cxnId="{ED6532C5-2746-49D0-8EFB-C45C3337A85D}">
      <dgm:prSet/>
      <dgm:spPr/>
      <dgm:t>
        <a:bodyPr/>
        <a:lstStyle/>
        <a:p>
          <a:endParaRPr lang="it-IT"/>
        </a:p>
      </dgm:t>
    </dgm:pt>
    <dgm:pt modelId="{E466FD76-6F84-424F-99F7-EBF661FCB553}" type="sibTrans" cxnId="{ED6532C5-2746-49D0-8EFB-C45C3337A85D}">
      <dgm:prSet/>
      <dgm:spPr/>
      <dgm:t>
        <a:bodyPr/>
        <a:lstStyle/>
        <a:p>
          <a:endParaRPr lang="it-IT"/>
        </a:p>
      </dgm:t>
    </dgm:pt>
    <dgm:pt modelId="{D6C524DA-7E88-49A0-9DAE-F622882A2E22}">
      <dgm:prSet custT="1"/>
      <dgm:spPr/>
      <dgm:t>
        <a:bodyPr/>
        <a:lstStyle/>
        <a:p>
          <a:r>
            <a:rPr lang="it-IT" sz="2000" dirty="0"/>
            <a:t>Il bambino/a o ragazzo/a potrà accedere al questionario </a:t>
          </a:r>
          <a:r>
            <a:rPr lang="it-IT" sz="2000" b="1" dirty="0"/>
            <a:t>previo consenso (online) di uno dei genitori/tutore</a:t>
          </a:r>
        </a:p>
      </dgm:t>
    </dgm:pt>
    <dgm:pt modelId="{22716322-80D2-446A-925F-9FD5FBCB2FBB}" type="parTrans" cxnId="{72075A10-A8D2-4DFF-92B3-BB98C38355D6}">
      <dgm:prSet/>
      <dgm:spPr/>
      <dgm:t>
        <a:bodyPr/>
        <a:lstStyle/>
        <a:p>
          <a:endParaRPr lang="it-IT"/>
        </a:p>
      </dgm:t>
    </dgm:pt>
    <dgm:pt modelId="{9EE22359-5FEB-4D50-9A31-6ABC32678FCB}" type="sibTrans" cxnId="{72075A10-A8D2-4DFF-92B3-BB98C38355D6}">
      <dgm:prSet/>
      <dgm:spPr/>
      <dgm:t>
        <a:bodyPr/>
        <a:lstStyle/>
        <a:p>
          <a:endParaRPr lang="it-IT"/>
        </a:p>
      </dgm:t>
    </dgm:pt>
    <dgm:pt modelId="{BE737922-F4EB-4937-A465-9CB8E885FE84}">
      <dgm:prSet custT="1"/>
      <dgm:spPr/>
      <dgm:t>
        <a:bodyPr/>
        <a:lstStyle/>
        <a:p>
          <a:r>
            <a:rPr lang="it-IT" sz="2000" dirty="0"/>
            <a:t>L’indagine </a:t>
          </a:r>
          <a:r>
            <a:rPr lang="it-IT" sz="2000" b="1" dirty="0"/>
            <a:t>non ha alcuna finalità diagnostica, non ci sono domande sensibili o che possano rendere identificabile il minore </a:t>
          </a:r>
        </a:p>
      </dgm:t>
    </dgm:pt>
    <dgm:pt modelId="{DC34DDC2-9AC6-4FD8-BC60-C19F11614BF0}" type="parTrans" cxnId="{F120AE6D-DBF7-4D61-82DF-C2C13188678F}">
      <dgm:prSet/>
      <dgm:spPr/>
      <dgm:t>
        <a:bodyPr/>
        <a:lstStyle/>
        <a:p>
          <a:endParaRPr lang="it-IT"/>
        </a:p>
      </dgm:t>
    </dgm:pt>
    <dgm:pt modelId="{FBFDB031-5D5A-4DF1-ADA4-E82509970D65}" type="sibTrans" cxnId="{F120AE6D-DBF7-4D61-82DF-C2C13188678F}">
      <dgm:prSet/>
      <dgm:spPr/>
      <dgm:t>
        <a:bodyPr/>
        <a:lstStyle/>
        <a:p>
          <a:endParaRPr lang="it-IT"/>
        </a:p>
      </dgm:t>
    </dgm:pt>
    <dgm:pt modelId="{B0D442A6-AA48-44A7-990D-6B9EEAECBB7E}" type="pres">
      <dgm:prSet presAssocID="{23529F3C-E4C1-4318-926B-349F6535FAAB}" presName="Name0" presStyleCnt="0">
        <dgm:presLayoutVars>
          <dgm:chMax val="7"/>
          <dgm:chPref val="7"/>
          <dgm:dir/>
        </dgm:presLayoutVars>
      </dgm:prSet>
      <dgm:spPr/>
    </dgm:pt>
    <dgm:pt modelId="{BEA79432-7B88-4D24-8B91-847591D892E9}" type="pres">
      <dgm:prSet presAssocID="{23529F3C-E4C1-4318-926B-349F6535FAAB}" presName="Name1" presStyleCnt="0"/>
      <dgm:spPr/>
    </dgm:pt>
    <dgm:pt modelId="{74573B04-C2FF-4246-9E0D-36B2555D0ECA}" type="pres">
      <dgm:prSet presAssocID="{23529F3C-E4C1-4318-926B-349F6535FAAB}" presName="cycle" presStyleCnt="0"/>
      <dgm:spPr/>
    </dgm:pt>
    <dgm:pt modelId="{42E1EFA1-AB4F-4A72-BB82-28758E1347BC}" type="pres">
      <dgm:prSet presAssocID="{23529F3C-E4C1-4318-926B-349F6535FAAB}" presName="srcNode" presStyleLbl="node1" presStyleIdx="0" presStyleCnt="4"/>
      <dgm:spPr/>
    </dgm:pt>
    <dgm:pt modelId="{F2B82BE5-432D-41A5-8C50-FF173898383F}" type="pres">
      <dgm:prSet presAssocID="{23529F3C-E4C1-4318-926B-349F6535FAAB}" presName="conn" presStyleLbl="parChTrans1D2" presStyleIdx="0" presStyleCnt="1"/>
      <dgm:spPr/>
    </dgm:pt>
    <dgm:pt modelId="{E488FBBD-EBF0-4C64-85B0-5409940F7741}" type="pres">
      <dgm:prSet presAssocID="{23529F3C-E4C1-4318-926B-349F6535FAAB}" presName="extraNode" presStyleLbl="node1" presStyleIdx="0" presStyleCnt="4"/>
      <dgm:spPr/>
    </dgm:pt>
    <dgm:pt modelId="{B7F84101-FA6A-4E06-B7E7-E1C8F2EA89F6}" type="pres">
      <dgm:prSet presAssocID="{23529F3C-E4C1-4318-926B-349F6535FAAB}" presName="dstNode" presStyleLbl="node1" presStyleIdx="0" presStyleCnt="4"/>
      <dgm:spPr/>
    </dgm:pt>
    <dgm:pt modelId="{96E93CD1-1FBD-4D01-8AF5-F6B6C22C5D03}" type="pres">
      <dgm:prSet presAssocID="{8DEEBDF5-6D1C-4DD5-961B-6EE939D19064}" presName="text_1" presStyleLbl="node1" presStyleIdx="0" presStyleCnt="4">
        <dgm:presLayoutVars>
          <dgm:bulletEnabled val="1"/>
        </dgm:presLayoutVars>
      </dgm:prSet>
      <dgm:spPr/>
    </dgm:pt>
    <dgm:pt modelId="{DCE35EBB-E5B1-4999-9593-98497CFA5F45}" type="pres">
      <dgm:prSet presAssocID="{8DEEBDF5-6D1C-4DD5-961B-6EE939D19064}" presName="accent_1" presStyleCnt="0"/>
      <dgm:spPr/>
    </dgm:pt>
    <dgm:pt modelId="{8576809A-D9E6-4DB9-9CC1-523C3D4FB955}" type="pres">
      <dgm:prSet presAssocID="{8DEEBDF5-6D1C-4DD5-961B-6EE939D19064}" presName="accentRepeatNode" presStyleLbl="solidFgAcc1" presStyleIdx="0" presStyleCnt="4"/>
      <dgm:spPr/>
    </dgm:pt>
    <dgm:pt modelId="{328EAAC4-3C66-4BB1-A3F9-BF8810A10CD3}" type="pres">
      <dgm:prSet presAssocID="{635C883A-4E75-4122-AA44-634D1F317195}" presName="text_2" presStyleLbl="node1" presStyleIdx="1" presStyleCnt="4" custScaleY="119730">
        <dgm:presLayoutVars>
          <dgm:bulletEnabled val="1"/>
        </dgm:presLayoutVars>
      </dgm:prSet>
      <dgm:spPr/>
    </dgm:pt>
    <dgm:pt modelId="{4D153B9D-68F6-4576-81AF-B96AA3A8B406}" type="pres">
      <dgm:prSet presAssocID="{635C883A-4E75-4122-AA44-634D1F317195}" presName="accent_2" presStyleCnt="0"/>
      <dgm:spPr/>
    </dgm:pt>
    <dgm:pt modelId="{6B243700-2DDF-45F5-AAEB-132ACF1DE593}" type="pres">
      <dgm:prSet presAssocID="{635C883A-4E75-4122-AA44-634D1F317195}" presName="accentRepeatNode" presStyleLbl="solidFgAcc1" presStyleIdx="1" presStyleCnt="4"/>
      <dgm:spPr/>
    </dgm:pt>
    <dgm:pt modelId="{9F4CD5AE-BBE5-42AB-B229-55FB66788EFE}" type="pres">
      <dgm:prSet presAssocID="{D6C524DA-7E88-49A0-9DAE-F622882A2E22}" presName="text_3" presStyleLbl="node1" presStyleIdx="2" presStyleCnt="4">
        <dgm:presLayoutVars>
          <dgm:bulletEnabled val="1"/>
        </dgm:presLayoutVars>
      </dgm:prSet>
      <dgm:spPr/>
    </dgm:pt>
    <dgm:pt modelId="{BE6CEEFC-2777-4B72-B8ED-9BF6CB9EF96A}" type="pres">
      <dgm:prSet presAssocID="{D6C524DA-7E88-49A0-9DAE-F622882A2E22}" presName="accent_3" presStyleCnt="0"/>
      <dgm:spPr/>
    </dgm:pt>
    <dgm:pt modelId="{3E681D15-3FFC-46E9-8F48-A45C3B07E186}" type="pres">
      <dgm:prSet presAssocID="{D6C524DA-7E88-49A0-9DAE-F622882A2E22}" presName="accentRepeatNode" presStyleLbl="solidFgAcc1" presStyleIdx="2" presStyleCnt="4"/>
      <dgm:spPr/>
    </dgm:pt>
    <dgm:pt modelId="{452B3647-A60D-4DBB-97CB-2148C648FB01}" type="pres">
      <dgm:prSet presAssocID="{BE737922-F4EB-4937-A465-9CB8E885FE84}" presName="text_4" presStyleLbl="node1" presStyleIdx="3" presStyleCnt="4">
        <dgm:presLayoutVars>
          <dgm:bulletEnabled val="1"/>
        </dgm:presLayoutVars>
      </dgm:prSet>
      <dgm:spPr/>
    </dgm:pt>
    <dgm:pt modelId="{EF17ED28-6228-4D32-84FA-E70EB3A15BB1}" type="pres">
      <dgm:prSet presAssocID="{BE737922-F4EB-4937-A465-9CB8E885FE84}" presName="accent_4" presStyleCnt="0"/>
      <dgm:spPr/>
    </dgm:pt>
    <dgm:pt modelId="{DF819FAF-E19C-4432-979D-0C4428126275}" type="pres">
      <dgm:prSet presAssocID="{BE737922-F4EB-4937-A465-9CB8E885FE84}" presName="accentRepeatNode" presStyleLbl="solidFgAcc1" presStyleIdx="3" presStyleCnt="4"/>
      <dgm:spPr/>
    </dgm:pt>
  </dgm:ptLst>
  <dgm:cxnLst>
    <dgm:cxn modelId="{72075A10-A8D2-4DFF-92B3-BB98C38355D6}" srcId="{23529F3C-E4C1-4318-926B-349F6535FAAB}" destId="{D6C524DA-7E88-49A0-9DAE-F622882A2E22}" srcOrd="2" destOrd="0" parTransId="{22716322-80D2-446A-925F-9FD5FBCB2FBB}" sibTransId="{9EE22359-5FEB-4D50-9A31-6ABC32678FCB}"/>
    <dgm:cxn modelId="{D79CF226-8F77-41F4-A967-DD1EDCA29C66}" type="presOf" srcId="{8DEEBDF5-6D1C-4DD5-961B-6EE939D19064}" destId="{96E93CD1-1FBD-4D01-8AF5-F6B6C22C5D03}" srcOrd="0" destOrd="0" presId="urn:microsoft.com/office/officeart/2008/layout/VerticalCurvedList"/>
    <dgm:cxn modelId="{C5036E64-26FB-433A-9975-82F8FE179FEC}" type="presOf" srcId="{23529F3C-E4C1-4318-926B-349F6535FAAB}" destId="{B0D442A6-AA48-44A7-990D-6B9EEAECBB7E}" srcOrd="0" destOrd="0" presId="urn:microsoft.com/office/officeart/2008/layout/VerticalCurvedList"/>
    <dgm:cxn modelId="{F120AE6D-DBF7-4D61-82DF-C2C13188678F}" srcId="{23529F3C-E4C1-4318-926B-349F6535FAAB}" destId="{BE737922-F4EB-4937-A465-9CB8E885FE84}" srcOrd="3" destOrd="0" parTransId="{DC34DDC2-9AC6-4FD8-BC60-C19F11614BF0}" sibTransId="{FBFDB031-5D5A-4DF1-ADA4-E82509970D65}"/>
    <dgm:cxn modelId="{932D5CA4-59CC-43F5-B5BC-4F7F4617D533}" type="presOf" srcId="{BE737922-F4EB-4937-A465-9CB8E885FE84}" destId="{452B3647-A60D-4DBB-97CB-2148C648FB01}" srcOrd="0" destOrd="0" presId="urn:microsoft.com/office/officeart/2008/layout/VerticalCurvedList"/>
    <dgm:cxn modelId="{1AC0C9A4-DE51-4F8B-9BA7-A142BFC345EA}" srcId="{23529F3C-E4C1-4318-926B-349F6535FAAB}" destId="{8DEEBDF5-6D1C-4DD5-961B-6EE939D19064}" srcOrd="0" destOrd="0" parTransId="{F2095D5E-7F21-48D3-B15F-B62D250FFBD1}" sibTransId="{54E830F2-9DD4-4E81-874E-4C322997E6CB}"/>
    <dgm:cxn modelId="{28E579AB-B591-4098-BBCF-409B197C3773}" type="presOf" srcId="{D6C524DA-7E88-49A0-9DAE-F622882A2E22}" destId="{9F4CD5AE-BBE5-42AB-B229-55FB66788EFE}" srcOrd="0" destOrd="0" presId="urn:microsoft.com/office/officeart/2008/layout/VerticalCurvedList"/>
    <dgm:cxn modelId="{ED6532C5-2746-49D0-8EFB-C45C3337A85D}" srcId="{23529F3C-E4C1-4318-926B-349F6535FAAB}" destId="{635C883A-4E75-4122-AA44-634D1F317195}" srcOrd="1" destOrd="0" parTransId="{A812EA93-DA2E-4160-A952-33BC94CB160E}" sibTransId="{E466FD76-6F84-424F-99F7-EBF661FCB553}"/>
    <dgm:cxn modelId="{E9976BFA-7041-473F-8904-BDACABEF7165}" type="presOf" srcId="{635C883A-4E75-4122-AA44-634D1F317195}" destId="{328EAAC4-3C66-4BB1-A3F9-BF8810A10CD3}" srcOrd="0" destOrd="0" presId="urn:microsoft.com/office/officeart/2008/layout/VerticalCurvedList"/>
    <dgm:cxn modelId="{E09119FC-57A1-4982-B944-352E95005DA3}" type="presOf" srcId="{54E830F2-9DD4-4E81-874E-4C322997E6CB}" destId="{F2B82BE5-432D-41A5-8C50-FF173898383F}" srcOrd="0" destOrd="0" presId="urn:microsoft.com/office/officeart/2008/layout/VerticalCurvedList"/>
    <dgm:cxn modelId="{95CF58BB-1B5F-4B59-BD57-2748B0E969B6}" type="presParOf" srcId="{B0D442A6-AA48-44A7-990D-6B9EEAECBB7E}" destId="{BEA79432-7B88-4D24-8B91-847591D892E9}" srcOrd="0" destOrd="0" presId="urn:microsoft.com/office/officeart/2008/layout/VerticalCurvedList"/>
    <dgm:cxn modelId="{C0A597FC-FB39-4708-AD5D-3AA30F4B1EF7}" type="presParOf" srcId="{BEA79432-7B88-4D24-8B91-847591D892E9}" destId="{74573B04-C2FF-4246-9E0D-36B2555D0ECA}" srcOrd="0" destOrd="0" presId="urn:microsoft.com/office/officeart/2008/layout/VerticalCurvedList"/>
    <dgm:cxn modelId="{9D3EB84B-481D-475F-B66B-F6DFC9ED58B6}" type="presParOf" srcId="{74573B04-C2FF-4246-9E0D-36B2555D0ECA}" destId="{42E1EFA1-AB4F-4A72-BB82-28758E1347BC}" srcOrd="0" destOrd="0" presId="urn:microsoft.com/office/officeart/2008/layout/VerticalCurvedList"/>
    <dgm:cxn modelId="{903B3C54-E5F6-4515-875C-6C026B91699F}" type="presParOf" srcId="{74573B04-C2FF-4246-9E0D-36B2555D0ECA}" destId="{F2B82BE5-432D-41A5-8C50-FF173898383F}" srcOrd="1" destOrd="0" presId="urn:microsoft.com/office/officeart/2008/layout/VerticalCurvedList"/>
    <dgm:cxn modelId="{06CCF595-75E7-4C4E-8F0C-DF312EC8C201}" type="presParOf" srcId="{74573B04-C2FF-4246-9E0D-36B2555D0ECA}" destId="{E488FBBD-EBF0-4C64-85B0-5409940F7741}" srcOrd="2" destOrd="0" presId="urn:microsoft.com/office/officeart/2008/layout/VerticalCurvedList"/>
    <dgm:cxn modelId="{431518E4-8435-4653-A952-3131F8E02B5B}" type="presParOf" srcId="{74573B04-C2FF-4246-9E0D-36B2555D0ECA}" destId="{B7F84101-FA6A-4E06-B7E7-E1C8F2EA89F6}" srcOrd="3" destOrd="0" presId="urn:microsoft.com/office/officeart/2008/layout/VerticalCurvedList"/>
    <dgm:cxn modelId="{14DD6A17-C96B-48FF-AAD3-D33B7FAF463C}" type="presParOf" srcId="{BEA79432-7B88-4D24-8B91-847591D892E9}" destId="{96E93CD1-1FBD-4D01-8AF5-F6B6C22C5D03}" srcOrd="1" destOrd="0" presId="urn:microsoft.com/office/officeart/2008/layout/VerticalCurvedList"/>
    <dgm:cxn modelId="{38E5340E-BE19-499D-81A1-03FBB651DB6D}" type="presParOf" srcId="{BEA79432-7B88-4D24-8B91-847591D892E9}" destId="{DCE35EBB-E5B1-4999-9593-98497CFA5F45}" srcOrd="2" destOrd="0" presId="urn:microsoft.com/office/officeart/2008/layout/VerticalCurvedList"/>
    <dgm:cxn modelId="{34FC5A15-4849-4F88-A971-482FA6945742}" type="presParOf" srcId="{DCE35EBB-E5B1-4999-9593-98497CFA5F45}" destId="{8576809A-D9E6-4DB9-9CC1-523C3D4FB955}" srcOrd="0" destOrd="0" presId="urn:microsoft.com/office/officeart/2008/layout/VerticalCurvedList"/>
    <dgm:cxn modelId="{F5CC2413-6188-4ADA-A448-A2E1235C1294}" type="presParOf" srcId="{BEA79432-7B88-4D24-8B91-847591D892E9}" destId="{328EAAC4-3C66-4BB1-A3F9-BF8810A10CD3}" srcOrd="3" destOrd="0" presId="urn:microsoft.com/office/officeart/2008/layout/VerticalCurvedList"/>
    <dgm:cxn modelId="{EBDBB23B-62C2-4147-8B62-F273B55FACCB}" type="presParOf" srcId="{BEA79432-7B88-4D24-8B91-847591D892E9}" destId="{4D153B9D-68F6-4576-81AF-B96AA3A8B406}" srcOrd="4" destOrd="0" presId="urn:microsoft.com/office/officeart/2008/layout/VerticalCurvedList"/>
    <dgm:cxn modelId="{A543085E-6595-40B7-8027-D4B7BB52290F}" type="presParOf" srcId="{4D153B9D-68F6-4576-81AF-B96AA3A8B406}" destId="{6B243700-2DDF-45F5-AAEB-132ACF1DE593}" srcOrd="0" destOrd="0" presId="urn:microsoft.com/office/officeart/2008/layout/VerticalCurvedList"/>
    <dgm:cxn modelId="{6E842E3E-C39E-47F9-9DDE-89D7C34D8C1C}" type="presParOf" srcId="{BEA79432-7B88-4D24-8B91-847591D892E9}" destId="{9F4CD5AE-BBE5-42AB-B229-55FB66788EFE}" srcOrd="5" destOrd="0" presId="urn:microsoft.com/office/officeart/2008/layout/VerticalCurvedList"/>
    <dgm:cxn modelId="{721F387E-E0D0-44B0-900F-9756826EF66A}" type="presParOf" srcId="{BEA79432-7B88-4D24-8B91-847591D892E9}" destId="{BE6CEEFC-2777-4B72-B8ED-9BF6CB9EF96A}" srcOrd="6" destOrd="0" presId="urn:microsoft.com/office/officeart/2008/layout/VerticalCurvedList"/>
    <dgm:cxn modelId="{D184EB8C-7106-41CD-B59C-507A4CAFDAE8}" type="presParOf" srcId="{BE6CEEFC-2777-4B72-B8ED-9BF6CB9EF96A}" destId="{3E681D15-3FFC-46E9-8F48-A45C3B07E186}" srcOrd="0" destOrd="0" presId="urn:microsoft.com/office/officeart/2008/layout/VerticalCurvedList"/>
    <dgm:cxn modelId="{CFCE21D9-8DD8-4C67-985E-0F14BA0358BA}" type="presParOf" srcId="{BEA79432-7B88-4D24-8B91-847591D892E9}" destId="{452B3647-A60D-4DBB-97CB-2148C648FB01}" srcOrd="7" destOrd="0" presId="urn:microsoft.com/office/officeart/2008/layout/VerticalCurvedList"/>
    <dgm:cxn modelId="{96489202-33B7-42E8-9457-A7CB7686048D}" type="presParOf" srcId="{BEA79432-7B88-4D24-8B91-847591D892E9}" destId="{EF17ED28-6228-4D32-84FA-E70EB3A15BB1}" srcOrd="8" destOrd="0" presId="urn:microsoft.com/office/officeart/2008/layout/VerticalCurvedList"/>
    <dgm:cxn modelId="{D9113B4F-6766-46D0-B79F-0219F728C05F}" type="presParOf" srcId="{EF17ED28-6228-4D32-84FA-E70EB3A15BB1}" destId="{DF819FAF-E19C-4432-979D-0C44281262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29F3C-E4C1-4318-926B-349F6535FAA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8DEEBDF5-6D1C-4DD5-961B-6EE939D19064}">
      <dgm:prSet phldrT="[Testo]" custT="1"/>
      <dgm:spPr>
        <a:solidFill>
          <a:srgbClr val="C00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/>
            <a:t>La prospettiva nella quale si applica il questionario e si utilizzeranno i dati è pedagogica</a:t>
          </a:r>
        </a:p>
      </dgm:t>
    </dgm:pt>
    <dgm:pt modelId="{F2095D5E-7F21-48D3-B15F-B62D250FFBD1}" type="parTrans" cxnId="{1AC0C9A4-DE51-4F8B-9BA7-A142BFC345EA}">
      <dgm:prSet/>
      <dgm:spPr/>
      <dgm:t>
        <a:bodyPr/>
        <a:lstStyle/>
        <a:p>
          <a:endParaRPr lang="it-IT"/>
        </a:p>
      </dgm:t>
    </dgm:pt>
    <dgm:pt modelId="{54E830F2-9DD4-4E81-874E-4C322997E6CB}" type="sibTrans" cxnId="{1AC0C9A4-DE51-4F8B-9BA7-A142BFC345EA}">
      <dgm:prSet/>
      <dgm:spPr/>
      <dgm:t>
        <a:bodyPr/>
        <a:lstStyle/>
        <a:p>
          <a:endParaRPr lang="it-IT"/>
        </a:p>
      </dgm:t>
    </dgm:pt>
    <dgm:pt modelId="{8A697A9B-0BB5-4BF0-B568-65BDF913BC84}">
      <dgm:prSet custT="1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/>
            <a:t>Per questa ragione si prevede una </a:t>
          </a:r>
          <a:r>
            <a:rPr lang="it-IT" sz="2000" b="1" dirty="0"/>
            <a:t>restituzione dei risultati </a:t>
          </a:r>
          <a:r>
            <a:rPr lang="it-IT" sz="2000" dirty="0"/>
            <a:t>in forma aggregata ai bambini, bambine, ragazzi e ragazze</a:t>
          </a:r>
        </a:p>
      </dgm:t>
    </dgm:pt>
    <dgm:pt modelId="{61ABB048-E4BF-462F-A11F-DA8752CDD63B}" type="parTrans" cxnId="{86B2C8C1-7DFB-437B-892F-FD547B67C767}">
      <dgm:prSet/>
      <dgm:spPr/>
      <dgm:t>
        <a:bodyPr/>
        <a:lstStyle/>
        <a:p>
          <a:endParaRPr lang="it-IT"/>
        </a:p>
      </dgm:t>
    </dgm:pt>
    <dgm:pt modelId="{FDDC9EAC-6010-418F-B267-E5B4A837DA50}" type="sibTrans" cxnId="{86B2C8C1-7DFB-437B-892F-FD547B67C767}">
      <dgm:prSet/>
      <dgm:spPr/>
      <dgm:t>
        <a:bodyPr/>
        <a:lstStyle/>
        <a:p>
          <a:endParaRPr lang="it-IT"/>
        </a:p>
      </dgm:t>
    </dgm:pt>
    <dgm:pt modelId="{8883D399-D3E0-4DA7-BA3D-236BA278C32F}">
      <dgm:prSet custT="1"/>
      <dgm:spPr>
        <a:solidFill>
          <a:srgbClr val="00206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/>
            <a:t>La discussione dei risultati con i bambini, bambine, ragazzi e ragazze è l’occasione per </a:t>
          </a:r>
          <a:r>
            <a:rPr lang="it-IT" sz="2000" b="1" dirty="0"/>
            <a:t>aprire uno spazio pedagogico di autoriflessione </a:t>
          </a:r>
          <a:r>
            <a:rPr lang="it-IT" sz="2000" dirty="0"/>
            <a:t>e di empowerment</a:t>
          </a:r>
        </a:p>
      </dgm:t>
    </dgm:pt>
    <dgm:pt modelId="{6CAD44DA-300A-4FAE-B59A-0D38FD0DBF6E}" type="parTrans" cxnId="{B60066C6-7450-4EE5-B3DD-BAF3A416F9EA}">
      <dgm:prSet/>
      <dgm:spPr/>
      <dgm:t>
        <a:bodyPr/>
        <a:lstStyle/>
        <a:p>
          <a:endParaRPr lang="it-IT"/>
        </a:p>
      </dgm:t>
    </dgm:pt>
    <dgm:pt modelId="{C717343E-8871-4988-8D61-633E31A5C2FA}" type="sibTrans" cxnId="{B60066C6-7450-4EE5-B3DD-BAF3A416F9EA}">
      <dgm:prSet/>
      <dgm:spPr/>
      <dgm:t>
        <a:bodyPr/>
        <a:lstStyle/>
        <a:p>
          <a:endParaRPr lang="it-IT"/>
        </a:p>
      </dgm:t>
    </dgm:pt>
    <dgm:pt modelId="{1469B27D-00E7-4A39-A89A-F8958E43E2D9}">
      <dgm:prSet phldrT="[Tes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/>
            <a:t>L’applicazione del questionario è pensata anche come opportunità per l’apertura di uno spazio di riflessione</a:t>
          </a:r>
          <a:r>
            <a:rPr lang="it-IT" sz="2000" i="1" dirty="0"/>
            <a:t> </a:t>
          </a:r>
          <a:r>
            <a:rPr lang="it-IT" sz="2000" dirty="0"/>
            <a:t>con i bambini, bambine, ragazzi e ragazze sulla loro condizione</a:t>
          </a:r>
        </a:p>
      </dgm:t>
    </dgm:pt>
    <dgm:pt modelId="{BC20B936-53B6-4E37-8A0F-315109969EF3}" type="parTrans" cxnId="{A26BCBFC-556F-41BD-88A4-37D78D67C1B7}">
      <dgm:prSet/>
      <dgm:spPr/>
      <dgm:t>
        <a:bodyPr/>
        <a:lstStyle/>
        <a:p>
          <a:endParaRPr lang="it-IT"/>
        </a:p>
      </dgm:t>
    </dgm:pt>
    <dgm:pt modelId="{6145AC41-D53A-4170-9709-15E0F2DD93F0}" type="sibTrans" cxnId="{A26BCBFC-556F-41BD-88A4-37D78D67C1B7}">
      <dgm:prSet/>
      <dgm:spPr/>
      <dgm:t>
        <a:bodyPr/>
        <a:lstStyle/>
        <a:p>
          <a:endParaRPr lang="it-IT"/>
        </a:p>
      </dgm:t>
    </dgm:pt>
    <dgm:pt modelId="{B0D442A6-AA48-44A7-990D-6B9EEAECBB7E}" type="pres">
      <dgm:prSet presAssocID="{23529F3C-E4C1-4318-926B-349F6535FAAB}" presName="Name0" presStyleCnt="0">
        <dgm:presLayoutVars>
          <dgm:chMax val="7"/>
          <dgm:chPref val="7"/>
          <dgm:dir/>
        </dgm:presLayoutVars>
      </dgm:prSet>
      <dgm:spPr/>
    </dgm:pt>
    <dgm:pt modelId="{BEA79432-7B88-4D24-8B91-847591D892E9}" type="pres">
      <dgm:prSet presAssocID="{23529F3C-E4C1-4318-926B-349F6535FAAB}" presName="Name1" presStyleCnt="0"/>
      <dgm:spPr/>
    </dgm:pt>
    <dgm:pt modelId="{74573B04-C2FF-4246-9E0D-36B2555D0ECA}" type="pres">
      <dgm:prSet presAssocID="{23529F3C-E4C1-4318-926B-349F6535FAAB}" presName="cycle" presStyleCnt="0"/>
      <dgm:spPr/>
    </dgm:pt>
    <dgm:pt modelId="{42E1EFA1-AB4F-4A72-BB82-28758E1347BC}" type="pres">
      <dgm:prSet presAssocID="{23529F3C-E4C1-4318-926B-349F6535FAAB}" presName="srcNode" presStyleLbl="node1" presStyleIdx="0" presStyleCnt="4"/>
      <dgm:spPr/>
    </dgm:pt>
    <dgm:pt modelId="{F2B82BE5-432D-41A5-8C50-FF173898383F}" type="pres">
      <dgm:prSet presAssocID="{23529F3C-E4C1-4318-926B-349F6535FAAB}" presName="conn" presStyleLbl="parChTrans1D2" presStyleIdx="0" presStyleCnt="1"/>
      <dgm:spPr/>
    </dgm:pt>
    <dgm:pt modelId="{E488FBBD-EBF0-4C64-85B0-5409940F7741}" type="pres">
      <dgm:prSet presAssocID="{23529F3C-E4C1-4318-926B-349F6535FAAB}" presName="extraNode" presStyleLbl="node1" presStyleIdx="0" presStyleCnt="4"/>
      <dgm:spPr/>
    </dgm:pt>
    <dgm:pt modelId="{B7F84101-FA6A-4E06-B7E7-E1C8F2EA89F6}" type="pres">
      <dgm:prSet presAssocID="{23529F3C-E4C1-4318-926B-349F6535FAAB}" presName="dstNode" presStyleLbl="node1" presStyleIdx="0" presStyleCnt="4"/>
      <dgm:spPr/>
    </dgm:pt>
    <dgm:pt modelId="{96E93CD1-1FBD-4D01-8AF5-F6B6C22C5D03}" type="pres">
      <dgm:prSet presAssocID="{8DEEBDF5-6D1C-4DD5-961B-6EE939D19064}" presName="text_1" presStyleLbl="node1" presStyleIdx="0" presStyleCnt="4">
        <dgm:presLayoutVars>
          <dgm:bulletEnabled val="1"/>
        </dgm:presLayoutVars>
      </dgm:prSet>
      <dgm:spPr/>
    </dgm:pt>
    <dgm:pt modelId="{DCE35EBB-E5B1-4999-9593-98497CFA5F45}" type="pres">
      <dgm:prSet presAssocID="{8DEEBDF5-6D1C-4DD5-961B-6EE939D19064}" presName="accent_1" presStyleCnt="0"/>
      <dgm:spPr/>
    </dgm:pt>
    <dgm:pt modelId="{8576809A-D9E6-4DB9-9CC1-523C3D4FB955}" type="pres">
      <dgm:prSet presAssocID="{8DEEBDF5-6D1C-4DD5-961B-6EE939D19064}" presName="accentRepeatNode" presStyleLbl="solidFgAcc1" presStyleIdx="0" presStyleCnt="4"/>
      <dgm:spPr/>
    </dgm:pt>
    <dgm:pt modelId="{42373AAC-6442-4624-AFAA-76DE201299F1}" type="pres">
      <dgm:prSet presAssocID="{1469B27D-00E7-4A39-A89A-F8958E43E2D9}" presName="text_2" presStyleLbl="node1" presStyleIdx="1" presStyleCnt="4">
        <dgm:presLayoutVars>
          <dgm:bulletEnabled val="1"/>
        </dgm:presLayoutVars>
      </dgm:prSet>
      <dgm:spPr/>
    </dgm:pt>
    <dgm:pt modelId="{D6ABBC7F-D5F0-4CC9-8C4F-87B3178B6EE6}" type="pres">
      <dgm:prSet presAssocID="{1469B27D-00E7-4A39-A89A-F8958E43E2D9}" presName="accent_2" presStyleCnt="0"/>
      <dgm:spPr/>
    </dgm:pt>
    <dgm:pt modelId="{67848BEE-A645-4552-A733-27B79884372D}" type="pres">
      <dgm:prSet presAssocID="{1469B27D-00E7-4A39-A89A-F8958E43E2D9}" presName="accentRepeatNode" presStyleLbl="solidFgAcc1" presStyleIdx="1" presStyleCnt="4"/>
      <dgm:spPr/>
    </dgm:pt>
    <dgm:pt modelId="{09D1A78D-3342-4980-8CFB-FFD98630C889}" type="pres">
      <dgm:prSet presAssocID="{8A697A9B-0BB5-4BF0-B568-65BDF913BC84}" presName="text_3" presStyleLbl="node1" presStyleIdx="2" presStyleCnt="4">
        <dgm:presLayoutVars>
          <dgm:bulletEnabled val="1"/>
        </dgm:presLayoutVars>
      </dgm:prSet>
      <dgm:spPr/>
    </dgm:pt>
    <dgm:pt modelId="{885512FF-A1FC-4157-A1AB-896F2BD9D82C}" type="pres">
      <dgm:prSet presAssocID="{8A697A9B-0BB5-4BF0-B568-65BDF913BC84}" presName="accent_3" presStyleCnt="0"/>
      <dgm:spPr/>
    </dgm:pt>
    <dgm:pt modelId="{BB1C3C1C-B3FE-4FD3-96B9-FF52E2B5FFD8}" type="pres">
      <dgm:prSet presAssocID="{8A697A9B-0BB5-4BF0-B568-65BDF913BC84}" presName="accentRepeatNode" presStyleLbl="solidFgAcc1" presStyleIdx="2" presStyleCnt="4"/>
      <dgm:spPr/>
    </dgm:pt>
    <dgm:pt modelId="{51AE54E1-152B-4443-ABF2-65733779AA15}" type="pres">
      <dgm:prSet presAssocID="{8883D399-D3E0-4DA7-BA3D-236BA278C32F}" presName="text_4" presStyleLbl="node1" presStyleIdx="3" presStyleCnt="4" custScaleY="120433">
        <dgm:presLayoutVars>
          <dgm:bulletEnabled val="1"/>
        </dgm:presLayoutVars>
      </dgm:prSet>
      <dgm:spPr/>
    </dgm:pt>
    <dgm:pt modelId="{BC9658DA-D683-45EF-96ED-1040E1B9B6DE}" type="pres">
      <dgm:prSet presAssocID="{8883D399-D3E0-4DA7-BA3D-236BA278C32F}" presName="accent_4" presStyleCnt="0"/>
      <dgm:spPr/>
    </dgm:pt>
    <dgm:pt modelId="{2C4F9C64-1C7C-438A-9230-F58A9FB553DF}" type="pres">
      <dgm:prSet presAssocID="{8883D399-D3E0-4DA7-BA3D-236BA278C32F}" presName="accentRepeatNode" presStyleLbl="solidFgAcc1" presStyleIdx="3" presStyleCnt="4"/>
      <dgm:spPr/>
    </dgm:pt>
  </dgm:ptLst>
  <dgm:cxnLst>
    <dgm:cxn modelId="{784EA820-ECB2-43CB-A87A-BFC501C3B796}" type="presOf" srcId="{8883D399-D3E0-4DA7-BA3D-236BA278C32F}" destId="{51AE54E1-152B-4443-ABF2-65733779AA15}" srcOrd="0" destOrd="0" presId="urn:microsoft.com/office/officeart/2008/layout/VerticalCurvedList"/>
    <dgm:cxn modelId="{D79CF226-8F77-41F4-A967-DD1EDCA29C66}" type="presOf" srcId="{8DEEBDF5-6D1C-4DD5-961B-6EE939D19064}" destId="{96E93CD1-1FBD-4D01-8AF5-F6B6C22C5D03}" srcOrd="0" destOrd="0" presId="urn:microsoft.com/office/officeart/2008/layout/VerticalCurvedList"/>
    <dgm:cxn modelId="{C5036E64-26FB-433A-9975-82F8FE179FEC}" type="presOf" srcId="{23529F3C-E4C1-4318-926B-349F6535FAAB}" destId="{B0D442A6-AA48-44A7-990D-6B9EEAECBB7E}" srcOrd="0" destOrd="0" presId="urn:microsoft.com/office/officeart/2008/layout/VerticalCurvedList"/>
    <dgm:cxn modelId="{ACB8BD7A-557C-4CCD-B597-D81DBE1AC8BB}" type="presOf" srcId="{1469B27D-00E7-4A39-A89A-F8958E43E2D9}" destId="{42373AAC-6442-4624-AFAA-76DE201299F1}" srcOrd="0" destOrd="0" presId="urn:microsoft.com/office/officeart/2008/layout/VerticalCurvedList"/>
    <dgm:cxn modelId="{0D1CB8A2-75A8-4DCE-951F-055ECC0ABA9C}" type="presOf" srcId="{8A697A9B-0BB5-4BF0-B568-65BDF913BC84}" destId="{09D1A78D-3342-4980-8CFB-FFD98630C889}" srcOrd="0" destOrd="0" presId="urn:microsoft.com/office/officeart/2008/layout/VerticalCurvedList"/>
    <dgm:cxn modelId="{1AC0C9A4-DE51-4F8B-9BA7-A142BFC345EA}" srcId="{23529F3C-E4C1-4318-926B-349F6535FAAB}" destId="{8DEEBDF5-6D1C-4DD5-961B-6EE939D19064}" srcOrd="0" destOrd="0" parTransId="{F2095D5E-7F21-48D3-B15F-B62D250FFBD1}" sibTransId="{54E830F2-9DD4-4E81-874E-4C322997E6CB}"/>
    <dgm:cxn modelId="{86B2C8C1-7DFB-437B-892F-FD547B67C767}" srcId="{23529F3C-E4C1-4318-926B-349F6535FAAB}" destId="{8A697A9B-0BB5-4BF0-B568-65BDF913BC84}" srcOrd="2" destOrd="0" parTransId="{61ABB048-E4BF-462F-A11F-DA8752CDD63B}" sibTransId="{FDDC9EAC-6010-418F-B267-E5B4A837DA50}"/>
    <dgm:cxn modelId="{B60066C6-7450-4EE5-B3DD-BAF3A416F9EA}" srcId="{23529F3C-E4C1-4318-926B-349F6535FAAB}" destId="{8883D399-D3E0-4DA7-BA3D-236BA278C32F}" srcOrd="3" destOrd="0" parTransId="{6CAD44DA-300A-4FAE-B59A-0D38FD0DBF6E}" sibTransId="{C717343E-8871-4988-8D61-633E31A5C2FA}"/>
    <dgm:cxn modelId="{E09119FC-57A1-4982-B944-352E95005DA3}" type="presOf" srcId="{54E830F2-9DD4-4E81-874E-4C322997E6CB}" destId="{F2B82BE5-432D-41A5-8C50-FF173898383F}" srcOrd="0" destOrd="0" presId="urn:microsoft.com/office/officeart/2008/layout/VerticalCurvedList"/>
    <dgm:cxn modelId="{A26BCBFC-556F-41BD-88A4-37D78D67C1B7}" srcId="{23529F3C-E4C1-4318-926B-349F6535FAAB}" destId="{1469B27D-00E7-4A39-A89A-F8958E43E2D9}" srcOrd="1" destOrd="0" parTransId="{BC20B936-53B6-4E37-8A0F-315109969EF3}" sibTransId="{6145AC41-D53A-4170-9709-15E0F2DD93F0}"/>
    <dgm:cxn modelId="{95CF58BB-1B5F-4B59-BD57-2748B0E969B6}" type="presParOf" srcId="{B0D442A6-AA48-44A7-990D-6B9EEAECBB7E}" destId="{BEA79432-7B88-4D24-8B91-847591D892E9}" srcOrd="0" destOrd="0" presId="urn:microsoft.com/office/officeart/2008/layout/VerticalCurvedList"/>
    <dgm:cxn modelId="{C0A597FC-FB39-4708-AD5D-3AA30F4B1EF7}" type="presParOf" srcId="{BEA79432-7B88-4D24-8B91-847591D892E9}" destId="{74573B04-C2FF-4246-9E0D-36B2555D0ECA}" srcOrd="0" destOrd="0" presId="urn:microsoft.com/office/officeart/2008/layout/VerticalCurvedList"/>
    <dgm:cxn modelId="{9D3EB84B-481D-475F-B66B-F6DFC9ED58B6}" type="presParOf" srcId="{74573B04-C2FF-4246-9E0D-36B2555D0ECA}" destId="{42E1EFA1-AB4F-4A72-BB82-28758E1347BC}" srcOrd="0" destOrd="0" presId="urn:microsoft.com/office/officeart/2008/layout/VerticalCurvedList"/>
    <dgm:cxn modelId="{903B3C54-E5F6-4515-875C-6C026B91699F}" type="presParOf" srcId="{74573B04-C2FF-4246-9E0D-36B2555D0ECA}" destId="{F2B82BE5-432D-41A5-8C50-FF173898383F}" srcOrd="1" destOrd="0" presId="urn:microsoft.com/office/officeart/2008/layout/VerticalCurvedList"/>
    <dgm:cxn modelId="{06CCF595-75E7-4C4E-8F0C-DF312EC8C201}" type="presParOf" srcId="{74573B04-C2FF-4246-9E0D-36B2555D0ECA}" destId="{E488FBBD-EBF0-4C64-85B0-5409940F7741}" srcOrd="2" destOrd="0" presId="urn:microsoft.com/office/officeart/2008/layout/VerticalCurvedList"/>
    <dgm:cxn modelId="{431518E4-8435-4653-A952-3131F8E02B5B}" type="presParOf" srcId="{74573B04-C2FF-4246-9E0D-36B2555D0ECA}" destId="{B7F84101-FA6A-4E06-B7E7-E1C8F2EA89F6}" srcOrd="3" destOrd="0" presId="urn:microsoft.com/office/officeart/2008/layout/VerticalCurvedList"/>
    <dgm:cxn modelId="{14DD6A17-C96B-48FF-AAD3-D33B7FAF463C}" type="presParOf" srcId="{BEA79432-7B88-4D24-8B91-847591D892E9}" destId="{96E93CD1-1FBD-4D01-8AF5-F6B6C22C5D03}" srcOrd="1" destOrd="0" presId="urn:microsoft.com/office/officeart/2008/layout/VerticalCurvedList"/>
    <dgm:cxn modelId="{38E5340E-BE19-499D-81A1-03FBB651DB6D}" type="presParOf" srcId="{BEA79432-7B88-4D24-8B91-847591D892E9}" destId="{DCE35EBB-E5B1-4999-9593-98497CFA5F45}" srcOrd="2" destOrd="0" presId="urn:microsoft.com/office/officeart/2008/layout/VerticalCurvedList"/>
    <dgm:cxn modelId="{34FC5A15-4849-4F88-A971-482FA6945742}" type="presParOf" srcId="{DCE35EBB-E5B1-4999-9593-98497CFA5F45}" destId="{8576809A-D9E6-4DB9-9CC1-523C3D4FB955}" srcOrd="0" destOrd="0" presId="urn:microsoft.com/office/officeart/2008/layout/VerticalCurvedList"/>
    <dgm:cxn modelId="{2D06DCD7-4B57-4EEA-A78B-9BDCEC696AB0}" type="presParOf" srcId="{BEA79432-7B88-4D24-8B91-847591D892E9}" destId="{42373AAC-6442-4624-AFAA-76DE201299F1}" srcOrd="3" destOrd="0" presId="urn:microsoft.com/office/officeart/2008/layout/VerticalCurvedList"/>
    <dgm:cxn modelId="{87967B18-918B-4B45-BD4E-2FEC51232823}" type="presParOf" srcId="{BEA79432-7B88-4D24-8B91-847591D892E9}" destId="{D6ABBC7F-D5F0-4CC9-8C4F-87B3178B6EE6}" srcOrd="4" destOrd="0" presId="urn:microsoft.com/office/officeart/2008/layout/VerticalCurvedList"/>
    <dgm:cxn modelId="{50E85913-9CDA-427E-AA11-A9CDCD80E539}" type="presParOf" srcId="{D6ABBC7F-D5F0-4CC9-8C4F-87B3178B6EE6}" destId="{67848BEE-A645-4552-A733-27B79884372D}" srcOrd="0" destOrd="0" presId="urn:microsoft.com/office/officeart/2008/layout/VerticalCurvedList"/>
    <dgm:cxn modelId="{763C0FA8-5ED7-4B0E-A912-EB0935EDE70A}" type="presParOf" srcId="{BEA79432-7B88-4D24-8B91-847591D892E9}" destId="{09D1A78D-3342-4980-8CFB-FFD98630C889}" srcOrd="5" destOrd="0" presId="urn:microsoft.com/office/officeart/2008/layout/VerticalCurvedList"/>
    <dgm:cxn modelId="{9B2734E0-97B5-458C-9113-110D19AB096F}" type="presParOf" srcId="{BEA79432-7B88-4D24-8B91-847591D892E9}" destId="{885512FF-A1FC-4157-A1AB-896F2BD9D82C}" srcOrd="6" destOrd="0" presId="urn:microsoft.com/office/officeart/2008/layout/VerticalCurvedList"/>
    <dgm:cxn modelId="{2AB90148-5DEB-4E46-993D-E5E0188CDEAC}" type="presParOf" srcId="{885512FF-A1FC-4157-A1AB-896F2BD9D82C}" destId="{BB1C3C1C-B3FE-4FD3-96B9-FF52E2B5FFD8}" srcOrd="0" destOrd="0" presId="urn:microsoft.com/office/officeart/2008/layout/VerticalCurvedList"/>
    <dgm:cxn modelId="{ED74480D-8648-4291-9891-1FB9D2566490}" type="presParOf" srcId="{BEA79432-7B88-4D24-8B91-847591D892E9}" destId="{51AE54E1-152B-4443-ABF2-65733779AA15}" srcOrd="7" destOrd="0" presId="urn:microsoft.com/office/officeart/2008/layout/VerticalCurvedList"/>
    <dgm:cxn modelId="{E0855A04-8E10-4160-8317-CFCE0D0307C5}" type="presParOf" srcId="{BEA79432-7B88-4D24-8B91-847591D892E9}" destId="{BC9658DA-D683-45EF-96ED-1040E1B9B6DE}" srcOrd="8" destOrd="0" presId="urn:microsoft.com/office/officeart/2008/layout/VerticalCurvedList"/>
    <dgm:cxn modelId="{CFADF8C5-B9BA-45C1-9C2D-58C6219B4ED3}" type="presParOf" srcId="{BC9658DA-D683-45EF-96ED-1040E1B9B6DE}" destId="{2C4F9C64-1C7C-438A-9230-F58A9FB553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17ED68-9A37-4435-9B4F-2865C10AC16D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1D3191CC-12AF-4972-8722-FC5F9EF56F59}">
      <dgm:prSet phldrT="[Testo]"/>
      <dgm:spPr/>
      <dgm:t>
        <a:bodyPr/>
        <a:lstStyle/>
        <a:p>
          <a:r>
            <a:rPr lang="it-IT" dirty="0"/>
            <a:t>Informazioni su di te </a:t>
          </a:r>
        </a:p>
      </dgm:t>
    </dgm:pt>
    <dgm:pt modelId="{9B022312-C88D-4993-9D0C-4AC510B37450}" type="parTrans" cxnId="{AD59088D-0863-4F8E-B9A9-A39CAD7856BE}">
      <dgm:prSet/>
      <dgm:spPr/>
      <dgm:t>
        <a:bodyPr/>
        <a:lstStyle/>
        <a:p>
          <a:endParaRPr lang="it-IT"/>
        </a:p>
      </dgm:t>
    </dgm:pt>
    <dgm:pt modelId="{62AFD6DD-237D-4D9F-818E-D92B3585FB2F}" type="sibTrans" cxnId="{AD59088D-0863-4F8E-B9A9-A39CAD7856BE}">
      <dgm:prSet/>
      <dgm:spPr/>
      <dgm:t>
        <a:bodyPr/>
        <a:lstStyle/>
        <a:p>
          <a:endParaRPr lang="it-IT"/>
        </a:p>
      </dgm:t>
    </dgm:pt>
    <dgm:pt modelId="{472B9FF1-E527-4244-A99C-AAA242350E2E}">
      <dgm:prSet phldrT="[Testo]" custT="1"/>
      <dgm:spPr/>
      <dgm:t>
        <a:bodyPr/>
        <a:lstStyle/>
        <a:p>
          <a:pPr>
            <a:buFont typeface="+mj-lt"/>
            <a:buNone/>
          </a:pPr>
          <a:r>
            <a:rPr lang="it-IT" sz="1200" dirty="0"/>
            <a:t>   </a:t>
          </a:r>
          <a:r>
            <a:rPr lang="it-IT" sz="1600" dirty="0"/>
            <a:t>Età, sesso, classe e scuola frequentata, numero di fratelli/sorelle, persone con cui vive, </a:t>
          </a:r>
          <a:r>
            <a:rPr lang="it-IT" sz="1600" dirty="0" err="1"/>
            <a:t>etc</a:t>
          </a:r>
          <a:r>
            <a:rPr lang="it-IT" sz="1600" dirty="0"/>
            <a:t>…</a:t>
          </a:r>
        </a:p>
      </dgm:t>
    </dgm:pt>
    <dgm:pt modelId="{28E8B1E9-1C3F-4F13-B976-6AA98558F9EF}" type="parTrans" cxnId="{0E249755-61E6-44FF-9E18-5A60D2E6CCDE}">
      <dgm:prSet/>
      <dgm:spPr/>
      <dgm:t>
        <a:bodyPr/>
        <a:lstStyle/>
        <a:p>
          <a:endParaRPr lang="it-IT"/>
        </a:p>
      </dgm:t>
    </dgm:pt>
    <dgm:pt modelId="{FBF81E82-0ACE-48B7-B79F-E611BAD67175}" type="sibTrans" cxnId="{0E249755-61E6-44FF-9E18-5A60D2E6CCDE}">
      <dgm:prSet/>
      <dgm:spPr/>
      <dgm:t>
        <a:bodyPr/>
        <a:lstStyle/>
        <a:p>
          <a:endParaRPr lang="it-IT"/>
        </a:p>
      </dgm:t>
    </dgm:pt>
    <dgm:pt modelId="{AE2A8F90-4F88-450F-8BDC-9A431F590494}">
      <dgm:prSet phldrT="[Testo]"/>
      <dgm:spPr/>
      <dgm:t>
        <a:bodyPr/>
        <a:lstStyle/>
        <a:p>
          <a:pPr>
            <a:buFont typeface="+mj-lt"/>
            <a:buAutoNum type="arabicPeriod"/>
          </a:pPr>
          <a:r>
            <a:rPr lang="it-IT" dirty="0"/>
            <a:t>La tua vita durante il Coronavirus</a:t>
          </a:r>
        </a:p>
      </dgm:t>
    </dgm:pt>
    <dgm:pt modelId="{70878A1F-CD0A-4289-9E70-4FDD46735D8D}" type="parTrans" cxnId="{72EDF0FB-50A8-4EB2-869B-03D5FFD0F778}">
      <dgm:prSet/>
      <dgm:spPr/>
      <dgm:t>
        <a:bodyPr/>
        <a:lstStyle/>
        <a:p>
          <a:endParaRPr lang="it-IT"/>
        </a:p>
      </dgm:t>
    </dgm:pt>
    <dgm:pt modelId="{647A7B54-79DD-410D-9A3B-1BCE6B6B72A1}" type="sibTrans" cxnId="{72EDF0FB-50A8-4EB2-869B-03D5FFD0F778}">
      <dgm:prSet/>
      <dgm:spPr/>
      <dgm:t>
        <a:bodyPr/>
        <a:lstStyle/>
        <a:p>
          <a:endParaRPr lang="it-IT"/>
        </a:p>
      </dgm:t>
    </dgm:pt>
    <dgm:pt modelId="{44B7C89D-A281-4DF6-8108-20C6DA8D58CC}">
      <dgm:prSet phldrT="[Testo]" custT="1"/>
      <dgm:spPr/>
      <dgm:t>
        <a:bodyPr/>
        <a:lstStyle/>
        <a:p>
          <a:r>
            <a:rPr lang="it-IT" sz="1400" dirty="0"/>
            <a:t>Soddisfazione rispetto ad alcuni aspetti della propria vita (rapporto con gli amici, uso del tempo, rapporto con gli adulti significativi)</a:t>
          </a:r>
        </a:p>
      </dgm:t>
    </dgm:pt>
    <dgm:pt modelId="{900667DB-B628-4682-BA86-024689457335}" type="parTrans" cxnId="{6A831E67-B42C-4489-A080-DF4311D161EA}">
      <dgm:prSet/>
      <dgm:spPr/>
      <dgm:t>
        <a:bodyPr/>
        <a:lstStyle/>
        <a:p>
          <a:endParaRPr lang="it-IT"/>
        </a:p>
      </dgm:t>
    </dgm:pt>
    <dgm:pt modelId="{C7D442E2-478F-4E3F-B2D0-A20EFE8663CF}" type="sibTrans" cxnId="{6A831E67-B42C-4489-A080-DF4311D161EA}">
      <dgm:prSet/>
      <dgm:spPr/>
      <dgm:t>
        <a:bodyPr/>
        <a:lstStyle/>
        <a:p>
          <a:endParaRPr lang="it-IT"/>
        </a:p>
      </dgm:t>
    </dgm:pt>
    <dgm:pt modelId="{4E3617E4-5EB0-49C0-AD0E-0024B2012BE7}">
      <dgm:prSet phldrT="[Testo]"/>
      <dgm:spPr/>
      <dgm:t>
        <a:bodyPr/>
        <a:lstStyle/>
        <a:p>
          <a:pPr>
            <a:buFont typeface="+mj-lt"/>
            <a:buAutoNum type="arabicPeriod"/>
          </a:pPr>
          <a:r>
            <a:rPr lang="it-IT" dirty="0"/>
            <a:t>La scuola e il rapporto con gli altri</a:t>
          </a:r>
        </a:p>
      </dgm:t>
    </dgm:pt>
    <dgm:pt modelId="{AC55750C-702D-473A-986A-13AB637B8EF9}" type="parTrans" cxnId="{3ADD2610-502A-42D4-8FD4-2745079AE1D8}">
      <dgm:prSet/>
      <dgm:spPr/>
      <dgm:t>
        <a:bodyPr/>
        <a:lstStyle/>
        <a:p>
          <a:endParaRPr lang="it-IT"/>
        </a:p>
      </dgm:t>
    </dgm:pt>
    <dgm:pt modelId="{E7C2DC65-1890-4890-996A-1D3C754878BA}" type="sibTrans" cxnId="{3ADD2610-502A-42D4-8FD4-2745079AE1D8}">
      <dgm:prSet/>
      <dgm:spPr/>
      <dgm:t>
        <a:bodyPr/>
        <a:lstStyle/>
        <a:p>
          <a:endParaRPr lang="it-IT"/>
        </a:p>
      </dgm:t>
    </dgm:pt>
    <dgm:pt modelId="{18EF0684-F929-417C-9B69-1FE420DFD569}">
      <dgm:prSet phldrT="[Testo]"/>
      <dgm:spPr/>
      <dgm:t>
        <a:bodyPr/>
        <a:lstStyle/>
        <a:p>
          <a:pPr>
            <a:buFont typeface="+mj-lt"/>
            <a:buAutoNum type="arabicPeriod"/>
          </a:pPr>
          <a:r>
            <a:rPr lang="it-IT"/>
            <a:t>Cosa ne pensi della tua vita</a:t>
          </a:r>
          <a:endParaRPr lang="it-IT" dirty="0"/>
        </a:p>
      </dgm:t>
    </dgm:pt>
    <dgm:pt modelId="{82182BBC-5C61-47F8-88B3-4A2F396699F8}" type="parTrans" cxnId="{1213988D-780D-41F4-96BC-328C257EE6C1}">
      <dgm:prSet/>
      <dgm:spPr/>
      <dgm:t>
        <a:bodyPr/>
        <a:lstStyle/>
        <a:p>
          <a:endParaRPr lang="it-IT"/>
        </a:p>
      </dgm:t>
    </dgm:pt>
    <dgm:pt modelId="{0B1DA8D4-CE1E-40F5-8A15-62FC72BA8806}" type="sibTrans" cxnId="{1213988D-780D-41F4-96BC-328C257EE6C1}">
      <dgm:prSet/>
      <dgm:spPr/>
      <dgm:t>
        <a:bodyPr/>
        <a:lstStyle/>
        <a:p>
          <a:endParaRPr lang="it-IT"/>
        </a:p>
      </dgm:t>
    </dgm:pt>
    <dgm:pt modelId="{3F056B35-F9A3-419C-97FB-5F069B849981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400" kern="1200"/>
            <a:t> </a:t>
          </a:r>
          <a:r>
            <a:rPr lang="it-IT" sz="1400" kern="1200">
              <a:latin typeface="Calibri" panose="020F0502020204030204"/>
              <a:ea typeface="+mn-ea"/>
              <a:cs typeface="+mn-cs"/>
            </a:rPr>
            <a:t>Acquisizione di informazioni sul Covid, </a:t>
          </a:r>
          <a:endParaRPr lang="it-IT" sz="1400" kern="1200" dirty="0">
            <a:latin typeface="Calibri" panose="020F0502020204030204"/>
            <a:ea typeface="+mn-ea"/>
            <a:cs typeface="+mn-cs"/>
          </a:endParaRPr>
        </a:p>
      </dgm:t>
    </dgm:pt>
    <dgm:pt modelId="{6ECB7054-51A4-4729-9549-B05DF959AB74}" type="parTrans" cxnId="{0D135985-C9F6-4160-A5F1-A9C1CE9050C9}">
      <dgm:prSet/>
      <dgm:spPr/>
      <dgm:t>
        <a:bodyPr/>
        <a:lstStyle/>
        <a:p>
          <a:endParaRPr lang="it-IT"/>
        </a:p>
      </dgm:t>
    </dgm:pt>
    <dgm:pt modelId="{4C895DD1-2179-495F-80ED-78DAE167CCBE}" type="sibTrans" cxnId="{0D135985-C9F6-4160-A5F1-A9C1CE9050C9}">
      <dgm:prSet/>
      <dgm:spPr/>
      <dgm:t>
        <a:bodyPr/>
        <a:lstStyle/>
        <a:p>
          <a:endParaRPr lang="it-IT"/>
        </a:p>
      </dgm:t>
    </dgm:pt>
    <dgm:pt modelId="{545C6EE0-3DCB-4BF2-AF92-0C1C222192E9}">
      <dgm:prSet phldrT="[Tes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400" kern="1200">
              <a:latin typeface="Calibri" panose="020F0502020204030204"/>
              <a:ea typeface="+mn-ea"/>
              <a:cs typeface="+mn-cs"/>
            </a:rPr>
            <a:t> Difficoltà di accesso alle piattaforme usate dalla</a:t>
          </a:r>
          <a:endParaRPr lang="it-IT" sz="1400" kern="1200" dirty="0">
            <a:latin typeface="Calibri" panose="020F0502020204030204"/>
            <a:ea typeface="+mn-ea"/>
            <a:cs typeface="+mn-cs"/>
          </a:endParaRPr>
        </a:p>
      </dgm:t>
    </dgm:pt>
    <dgm:pt modelId="{12813751-C694-4B97-85C4-C8A6D3C62E9A}" type="parTrans" cxnId="{ACBA6202-77F9-4865-8F18-9DE4047B9FDD}">
      <dgm:prSet/>
      <dgm:spPr/>
      <dgm:t>
        <a:bodyPr/>
        <a:lstStyle/>
        <a:p>
          <a:endParaRPr lang="it-IT"/>
        </a:p>
      </dgm:t>
    </dgm:pt>
    <dgm:pt modelId="{428B886B-AF0D-45E3-A543-51E6E222C1F7}" type="sibTrans" cxnId="{ACBA6202-77F9-4865-8F18-9DE4047B9FDD}">
      <dgm:prSet/>
      <dgm:spPr/>
      <dgm:t>
        <a:bodyPr/>
        <a:lstStyle/>
        <a:p>
          <a:endParaRPr lang="it-IT"/>
        </a:p>
      </dgm:t>
    </dgm:pt>
    <dgm:pt modelId="{45B0E86C-60F3-44CF-BDCD-1714BE141B7F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400" kern="1200" dirty="0">
              <a:latin typeface="Calibri" panose="020F0502020204030204"/>
              <a:ea typeface="+mn-ea"/>
              <a:cs typeface="+mn-cs"/>
            </a:rPr>
            <a:t>Modo in cui trascorre il tempo prima e durante la pandemia,</a:t>
          </a:r>
        </a:p>
      </dgm:t>
    </dgm:pt>
    <dgm:pt modelId="{92FE2966-BA60-4040-BC54-4C14080F6F92}" type="parTrans" cxnId="{FBADB5A2-C150-4A66-8ABE-180AE1D96FD3}">
      <dgm:prSet/>
      <dgm:spPr/>
      <dgm:t>
        <a:bodyPr/>
        <a:lstStyle/>
        <a:p>
          <a:endParaRPr lang="it-IT"/>
        </a:p>
      </dgm:t>
    </dgm:pt>
    <dgm:pt modelId="{1493A197-3490-4E2B-8079-3680B0A8729B}" type="sibTrans" cxnId="{FBADB5A2-C150-4A66-8ABE-180AE1D96FD3}">
      <dgm:prSet/>
      <dgm:spPr/>
      <dgm:t>
        <a:bodyPr/>
        <a:lstStyle/>
        <a:p>
          <a:endParaRPr lang="it-IT"/>
        </a:p>
      </dgm:t>
    </dgm:pt>
    <dgm:pt modelId="{31369D41-B122-453C-8E1E-7BBC735CFE37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400" kern="1200">
              <a:latin typeface="Calibri" panose="020F0502020204030204"/>
              <a:ea typeface="+mn-ea"/>
              <a:cs typeface="+mn-cs"/>
            </a:rPr>
            <a:t>Preoccupazione di contagiare o essere contagiati</a:t>
          </a:r>
          <a:endParaRPr lang="it-IT" sz="1400" kern="1200" dirty="0">
            <a:latin typeface="Calibri" panose="020F0502020204030204"/>
            <a:ea typeface="+mn-ea"/>
            <a:cs typeface="+mn-cs"/>
          </a:endParaRPr>
        </a:p>
      </dgm:t>
    </dgm:pt>
    <dgm:pt modelId="{B5929315-E5C2-4379-9A49-529BF467CF16}" type="parTrans" cxnId="{E8BD2CC5-8DDC-4483-8FFD-2C0A520E7CE8}">
      <dgm:prSet/>
      <dgm:spPr/>
      <dgm:t>
        <a:bodyPr/>
        <a:lstStyle/>
        <a:p>
          <a:endParaRPr lang="it-IT"/>
        </a:p>
      </dgm:t>
    </dgm:pt>
    <dgm:pt modelId="{F6318046-6700-4E37-A10E-089AE5823120}" type="sibTrans" cxnId="{E8BD2CC5-8DDC-4483-8FFD-2C0A520E7CE8}">
      <dgm:prSet/>
      <dgm:spPr/>
      <dgm:t>
        <a:bodyPr/>
        <a:lstStyle/>
        <a:p>
          <a:endParaRPr lang="it-IT"/>
        </a:p>
      </dgm:t>
    </dgm:pt>
    <dgm:pt modelId="{9C94FB2B-09EE-4CC5-BFD4-27387CEE72F0}">
      <dgm:prSet phldrT="[Testo]"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it-IT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C521F71-A27E-45F2-9CC3-10B633F498EF}" type="parTrans" cxnId="{31020540-D801-479E-B984-E4C0568726DD}">
      <dgm:prSet/>
      <dgm:spPr/>
      <dgm:t>
        <a:bodyPr/>
        <a:lstStyle/>
        <a:p>
          <a:endParaRPr lang="it-IT"/>
        </a:p>
      </dgm:t>
    </dgm:pt>
    <dgm:pt modelId="{CD7E048E-9A5B-423B-B2C2-632798B29A47}" type="sibTrans" cxnId="{31020540-D801-479E-B984-E4C0568726DD}">
      <dgm:prSet/>
      <dgm:spPr/>
      <dgm:t>
        <a:bodyPr/>
        <a:lstStyle/>
        <a:p>
          <a:endParaRPr lang="it-IT"/>
        </a:p>
      </dgm:t>
    </dgm:pt>
    <dgm:pt modelId="{BE6CCBD3-4A9B-4234-8A82-6DDAAE51472B}">
      <dgm:prSet phldrT="[Tes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400" kern="1200" dirty="0">
              <a:latin typeface="Calibri" panose="020F0502020204030204"/>
              <a:ea typeface="+mn-ea"/>
              <a:cs typeface="+mn-cs"/>
            </a:rPr>
            <a:t>Modalità di contatto con gli amici</a:t>
          </a:r>
        </a:p>
      </dgm:t>
    </dgm:pt>
    <dgm:pt modelId="{AB97A642-4D1B-47D7-A417-6ADD1E28DE6E}" type="parTrans" cxnId="{352BC69B-27D2-4C45-A5E2-08F8AB459D6F}">
      <dgm:prSet/>
      <dgm:spPr/>
      <dgm:t>
        <a:bodyPr/>
        <a:lstStyle/>
        <a:p>
          <a:endParaRPr lang="it-IT"/>
        </a:p>
      </dgm:t>
    </dgm:pt>
    <dgm:pt modelId="{9C5FAB65-943B-43A0-A424-E44BE27439EE}" type="sibTrans" cxnId="{352BC69B-27D2-4C45-A5E2-08F8AB459D6F}">
      <dgm:prSet/>
      <dgm:spPr/>
      <dgm:t>
        <a:bodyPr/>
        <a:lstStyle/>
        <a:p>
          <a:endParaRPr lang="it-IT"/>
        </a:p>
      </dgm:t>
    </dgm:pt>
    <dgm:pt modelId="{34329B4F-A184-4331-991E-D906019B4001}">
      <dgm:prSet phldrT="[Testo]"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it-IT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665BA4E-66D5-46BA-BB51-BFB3F1436BFA}" type="parTrans" cxnId="{A1333C88-1FD6-4F51-8F43-BA8034E1613B}">
      <dgm:prSet/>
      <dgm:spPr/>
      <dgm:t>
        <a:bodyPr/>
        <a:lstStyle/>
        <a:p>
          <a:endParaRPr lang="it-IT"/>
        </a:p>
      </dgm:t>
    </dgm:pt>
    <dgm:pt modelId="{D27C8208-D22E-4B4B-B575-C78F7A13C2CA}" type="sibTrans" cxnId="{A1333C88-1FD6-4F51-8F43-BA8034E1613B}">
      <dgm:prSet/>
      <dgm:spPr/>
      <dgm:t>
        <a:bodyPr/>
        <a:lstStyle/>
        <a:p>
          <a:endParaRPr lang="it-IT"/>
        </a:p>
      </dgm:t>
    </dgm:pt>
    <dgm:pt modelId="{50ECE7DC-DC60-4A90-AB36-E0CC8D87CC0A}">
      <dgm:prSet phldrT="[Tes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it-IT" sz="1400" kern="1200" dirty="0">
              <a:latin typeface="Calibri" panose="020F0502020204030204"/>
              <a:ea typeface="+mn-ea"/>
              <a:cs typeface="+mn-cs"/>
            </a:rPr>
            <a:t>scuola durante i lockdown</a:t>
          </a:r>
        </a:p>
      </dgm:t>
    </dgm:pt>
    <dgm:pt modelId="{2BE0801A-2C46-43B0-B272-41A406017640}" type="parTrans" cxnId="{7E837042-EEDC-4431-9E81-9769B8EF6ABA}">
      <dgm:prSet/>
      <dgm:spPr/>
      <dgm:t>
        <a:bodyPr/>
        <a:lstStyle/>
        <a:p>
          <a:endParaRPr lang="it-IT"/>
        </a:p>
      </dgm:t>
    </dgm:pt>
    <dgm:pt modelId="{4FD91E0D-5C23-49C7-B65F-B8278A665197}" type="sibTrans" cxnId="{7E837042-EEDC-4431-9E81-9769B8EF6ABA}">
      <dgm:prSet/>
      <dgm:spPr/>
      <dgm:t>
        <a:bodyPr/>
        <a:lstStyle/>
        <a:p>
          <a:endParaRPr lang="it-IT"/>
        </a:p>
      </dgm:t>
    </dgm:pt>
    <dgm:pt modelId="{9C0F1FAA-4A31-4E7B-B07F-CC109755BC7C}">
      <dgm:prSet phldrT="[Tes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400" kern="1200">
              <a:latin typeface="Calibri" panose="020F0502020204030204"/>
              <a:ea typeface="+mn-ea"/>
              <a:cs typeface="+mn-cs"/>
            </a:rPr>
            <a:t>Vissuto di supporto da parte degli amici</a:t>
          </a:r>
          <a:endParaRPr lang="it-IT" sz="1400" kern="1200" dirty="0">
            <a:latin typeface="Calibri" panose="020F0502020204030204"/>
            <a:ea typeface="+mn-ea"/>
            <a:cs typeface="+mn-cs"/>
          </a:endParaRPr>
        </a:p>
      </dgm:t>
    </dgm:pt>
    <dgm:pt modelId="{88831148-73E7-4511-91D8-399CF5CD5DA0}" type="parTrans" cxnId="{6ED8F676-F0C9-4489-9D61-B7286BEE4485}">
      <dgm:prSet/>
      <dgm:spPr/>
      <dgm:t>
        <a:bodyPr/>
        <a:lstStyle/>
        <a:p>
          <a:endParaRPr lang="it-IT"/>
        </a:p>
      </dgm:t>
    </dgm:pt>
    <dgm:pt modelId="{A3EF11B5-5C06-45B7-8C4B-BE7FCA849222}" type="sibTrans" cxnId="{6ED8F676-F0C9-4489-9D61-B7286BEE4485}">
      <dgm:prSet/>
      <dgm:spPr/>
      <dgm:t>
        <a:bodyPr/>
        <a:lstStyle/>
        <a:p>
          <a:endParaRPr lang="it-IT"/>
        </a:p>
      </dgm:t>
    </dgm:pt>
    <dgm:pt modelId="{FDFB257D-5F05-4E19-88A8-6FF7EE55B141}">
      <dgm:prSet phldrT="[Testo]" custT="1"/>
      <dgm:spPr/>
      <dgm:t>
        <a:bodyPr/>
        <a:lstStyle/>
        <a:p>
          <a:r>
            <a:rPr lang="it-IT" sz="1400" dirty="0"/>
            <a:t>Emozioni provate nelle ultime due settimane</a:t>
          </a:r>
        </a:p>
      </dgm:t>
    </dgm:pt>
    <dgm:pt modelId="{2314AFFF-778F-41C1-95FF-BC957676FF51}" type="parTrans" cxnId="{201412F8-F8F0-4199-BB29-6884A8FD02F4}">
      <dgm:prSet/>
      <dgm:spPr/>
      <dgm:t>
        <a:bodyPr/>
        <a:lstStyle/>
        <a:p>
          <a:endParaRPr lang="it-IT"/>
        </a:p>
      </dgm:t>
    </dgm:pt>
    <dgm:pt modelId="{A310EDBD-96AC-4AC7-A498-C8E83CECC089}" type="sibTrans" cxnId="{201412F8-F8F0-4199-BB29-6884A8FD02F4}">
      <dgm:prSet/>
      <dgm:spPr/>
      <dgm:t>
        <a:bodyPr/>
        <a:lstStyle/>
        <a:p>
          <a:endParaRPr lang="it-IT"/>
        </a:p>
      </dgm:t>
    </dgm:pt>
    <dgm:pt modelId="{71CF328D-7D6F-4233-8AB1-A37F960A7B91}">
      <dgm:prSet phldrT="[Testo]" custT="1"/>
      <dgm:spPr/>
      <dgm:t>
        <a:bodyPr/>
        <a:lstStyle/>
        <a:p>
          <a:r>
            <a:rPr lang="it-IT" sz="1400" dirty="0"/>
            <a:t>Timori rispetto alla pandemia</a:t>
          </a:r>
        </a:p>
      </dgm:t>
    </dgm:pt>
    <dgm:pt modelId="{86C9D287-EE79-4823-B936-77B05FCA0E2D}" type="parTrans" cxnId="{58444A29-D4FF-4932-88AB-1FA0F4C9DB22}">
      <dgm:prSet/>
      <dgm:spPr/>
      <dgm:t>
        <a:bodyPr/>
        <a:lstStyle/>
        <a:p>
          <a:endParaRPr lang="it-IT"/>
        </a:p>
      </dgm:t>
    </dgm:pt>
    <dgm:pt modelId="{8A2FE2B8-AC42-4DD4-80D7-B0191F385A64}" type="sibTrans" cxnId="{58444A29-D4FF-4932-88AB-1FA0F4C9DB22}">
      <dgm:prSet/>
      <dgm:spPr/>
      <dgm:t>
        <a:bodyPr/>
        <a:lstStyle/>
        <a:p>
          <a:endParaRPr lang="it-IT"/>
        </a:p>
      </dgm:t>
    </dgm:pt>
    <dgm:pt modelId="{2C783507-25FE-4FB7-B0C5-C1840DF4AF6E}" type="pres">
      <dgm:prSet presAssocID="{FB17ED68-9A37-4435-9B4F-2865C10AC16D}" presName="Name0" presStyleCnt="0">
        <dgm:presLayoutVars>
          <dgm:dir/>
          <dgm:animLvl val="lvl"/>
          <dgm:resizeHandles/>
        </dgm:presLayoutVars>
      </dgm:prSet>
      <dgm:spPr/>
    </dgm:pt>
    <dgm:pt modelId="{E96A33E6-C27C-461C-8DE6-6BDB6D177CB9}" type="pres">
      <dgm:prSet presAssocID="{1D3191CC-12AF-4972-8722-FC5F9EF56F59}" presName="linNode" presStyleCnt="0"/>
      <dgm:spPr/>
    </dgm:pt>
    <dgm:pt modelId="{5E6622B9-846E-4B2B-BD76-733456A1C9BB}" type="pres">
      <dgm:prSet presAssocID="{1D3191CC-12AF-4972-8722-FC5F9EF56F59}" presName="parentShp" presStyleLbl="node1" presStyleIdx="0" presStyleCnt="4" custLinFactNeighborX="-211" custLinFactNeighborY="-26">
        <dgm:presLayoutVars>
          <dgm:bulletEnabled val="1"/>
        </dgm:presLayoutVars>
      </dgm:prSet>
      <dgm:spPr/>
    </dgm:pt>
    <dgm:pt modelId="{EDF97963-BF2C-4452-8C72-115B65680B4C}" type="pres">
      <dgm:prSet presAssocID="{1D3191CC-12AF-4972-8722-FC5F9EF56F59}" presName="childShp" presStyleLbl="bgAccFollowNode1" presStyleIdx="0" presStyleCnt="4" custScaleY="161216">
        <dgm:presLayoutVars>
          <dgm:bulletEnabled val="1"/>
        </dgm:presLayoutVars>
      </dgm:prSet>
      <dgm:spPr/>
    </dgm:pt>
    <dgm:pt modelId="{C19502EE-65A2-45E3-A963-38FF008E78D4}" type="pres">
      <dgm:prSet presAssocID="{62AFD6DD-237D-4D9F-818E-D92B3585FB2F}" presName="spacing" presStyleCnt="0"/>
      <dgm:spPr/>
    </dgm:pt>
    <dgm:pt modelId="{53156BEC-8991-4894-B2DD-DFDFFE7278AD}" type="pres">
      <dgm:prSet presAssocID="{AE2A8F90-4F88-450F-8BDC-9A431F590494}" presName="linNode" presStyleCnt="0"/>
      <dgm:spPr/>
    </dgm:pt>
    <dgm:pt modelId="{614C8F21-AC36-4283-9B06-EFC87D31E7A8}" type="pres">
      <dgm:prSet presAssocID="{AE2A8F90-4F88-450F-8BDC-9A431F590494}" presName="parentShp" presStyleLbl="node1" presStyleIdx="1" presStyleCnt="4">
        <dgm:presLayoutVars>
          <dgm:bulletEnabled val="1"/>
        </dgm:presLayoutVars>
      </dgm:prSet>
      <dgm:spPr/>
    </dgm:pt>
    <dgm:pt modelId="{8F83D145-9AB2-4A21-A379-D694453E8305}" type="pres">
      <dgm:prSet presAssocID="{AE2A8F90-4F88-450F-8BDC-9A431F590494}" presName="childShp" presStyleLbl="bgAccFollowNode1" presStyleIdx="1" presStyleCnt="4" custScaleY="258551">
        <dgm:presLayoutVars>
          <dgm:bulletEnabled val="1"/>
        </dgm:presLayoutVars>
      </dgm:prSet>
      <dgm:spPr/>
    </dgm:pt>
    <dgm:pt modelId="{6A7901BC-7F31-4E20-96EB-A4916CE7AC2A}" type="pres">
      <dgm:prSet presAssocID="{647A7B54-79DD-410D-9A3B-1BCE6B6B72A1}" presName="spacing" presStyleCnt="0"/>
      <dgm:spPr/>
    </dgm:pt>
    <dgm:pt modelId="{48816857-0E3D-449E-BD94-05D33FD20FF6}" type="pres">
      <dgm:prSet presAssocID="{4E3617E4-5EB0-49C0-AD0E-0024B2012BE7}" presName="linNode" presStyleCnt="0"/>
      <dgm:spPr/>
    </dgm:pt>
    <dgm:pt modelId="{32EBBC21-EF4D-4669-9007-1CE94D64EA21}" type="pres">
      <dgm:prSet presAssocID="{4E3617E4-5EB0-49C0-AD0E-0024B2012BE7}" presName="parentShp" presStyleLbl="node1" presStyleIdx="2" presStyleCnt="4">
        <dgm:presLayoutVars>
          <dgm:bulletEnabled val="1"/>
        </dgm:presLayoutVars>
      </dgm:prSet>
      <dgm:spPr/>
    </dgm:pt>
    <dgm:pt modelId="{2CD9BC54-31BE-4A09-93F6-8377464E4055}" type="pres">
      <dgm:prSet presAssocID="{4E3617E4-5EB0-49C0-AD0E-0024B2012BE7}" presName="childShp" presStyleLbl="bgAccFollowNode1" presStyleIdx="2" presStyleCnt="4" custScaleY="237277">
        <dgm:presLayoutVars>
          <dgm:bulletEnabled val="1"/>
        </dgm:presLayoutVars>
      </dgm:prSet>
      <dgm:spPr/>
    </dgm:pt>
    <dgm:pt modelId="{EF60E47B-FB77-4CD6-9DED-A10AEA9BBE4E}" type="pres">
      <dgm:prSet presAssocID="{E7C2DC65-1890-4890-996A-1D3C754878BA}" presName="spacing" presStyleCnt="0"/>
      <dgm:spPr/>
    </dgm:pt>
    <dgm:pt modelId="{29163D9C-E683-40EB-BDF5-96232EE6D1A0}" type="pres">
      <dgm:prSet presAssocID="{18EF0684-F929-417C-9B69-1FE420DFD569}" presName="linNode" presStyleCnt="0"/>
      <dgm:spPr/>
    </dgm:pt>
    <dgm:pt modelId="{46E05AE3-C43A-43CB-A6CE-6713F3AB6241}" type="pres">
      <dgm:prSet presAssocID="{18EF0684-F929-417C-9B69-1FE420DFD569}" presName="parentShp" presStyleLbl="node1" presStyleIdx="3" presStyleCnt="4">
        <dgm:presLayoutVars>
          <dgm:bulletEnabled val="1"/>
        </dgm:presLayoutVars>
      </dgm:prSet>
      <dgm:spPr/>
    </dgm:pt>
    <dgm:pt modelId="{EFEBC562-EB73-4DC1-9B15-E22AD3C8C165}" type="pres">
      <dgm:prSet presAssocID="{18EF0684-F929-417C-9B69-1FE420DFD569}" presName="childShp" presStyleLbl="bgAccFollowNode1" presStyleIdx="3" presStyleCnt="4" custScaleY="342732">
        <dgm:presLayoutVars>
          <dgm:bulletEnabled val="1"/>
        </dgm:presLayoutVars>
      </dgm:prSet>
      <dgm:spPr/>
    </dgm:pt>
  </dgm:ptLst>
  <dgm:cxnLst>
    <dgm:cxn modelId="{ACBA6202-77F9-4865-8F18-9DE4047B9FDD}" srcId="{4E3617E4-5EB0-49C0-AD0E-0024B2012BE7}" destId="{545C6EE0-3DCB-4BF2-AF92-0C1C222192E9}" srcOrd="0" destOrd="0" parTransId="{12813751-C694-4B97-85C4-C8A6D3C62E9A}" sibTransId="{428B886B-AF0D-45E3-A543-51E6E222C1F7}"/>
    <dgm:cxn modelId="{3ADD2610-502A-42D4-8FD4-2745079AE1D8}" srcId="{FB17ED68-9A37-4435-9B4F-2865C10AC16D}" destId="{4E3617E4-5EB0-49C0-AD0E-0024B2012BE7}" srcOrd="2" destOrd="0" parTransId="{AC55750C-702D-473A-986A-13AB637B8EF9}" sibTransId="{E7C2DC65-1890-4890-996A-1D3C754878BA}"/>
    <dgm:cxn modelId="{96323D1C-1A62-47D0-AD9E-8130FB75D0EC}" type="presOf" srcId="{18EF0684-F929-417C-9B69-1FE420DFD569}" destId="{46E05AE3-C43A-43CB-A6CE-6713F3AB6241}" srcOrd="0" destOrd="0" presId="urn:microsoft.com/office/officeart/2005/8/layout/vList6"/>
    <dgm:cxn modelId="{8413A21D-3BC4-4FB2-9EAE-717F3AA4CA2B}" type="presOf" srcId="{472B9FF1-E527-4244-A99C-AAA242350E2E}" destId="{EDF97963-BF2C-4452-8C72-115B65680B4C}" srcOrd="0" destOrd="0" presId="urn:microsoft.com/office/officeart/2005/8/layout/vList6"/>
    <dgm:cxn modelId="{58444A29-D4FF-4932-88AB-1FA0F4C9DB22}" srcId="{18EF0684-F929-417C-9B69-1FE420DFD569}" destId="{71CF328D-7D6F-4233-8AB1-A37F960A7B91}" srcOrd="2" destOrd="0" parTransId="{86C9D287-EE79-4823-B936-77B05FCA0E2D}" sibTransId="{8A2FE2B8-AC42-4DD4-80D7-B0191F385A64}"/>
    <dgm:cxn modelId="{7FDE8D2C-70A0-4748-9E48-6F762FF30071}" type="presOf" srcId="{BE6CCBD3-4A9B-4234-8A82-6DDAAE51472B}" destId="{2CD9BC54-31BE-4A09-93F6-8377464E4055}" srcOrd="0" destOrd="2" presId="urn:microsoft.com/office/officeart/2005/8/layout/vList6"/>
    <dgm:cxn modelId="{DF06EB2C-2D45-4233-AD58-CD32A4DD55CB}" type="presOf" srcId="{FDFB257D-5F05-4E19-88A8-6FF7EE55B141}" destId="{EFEBC562-EB73-4DC1-9B15-E22AD3C8C165}" srcOrd="0" destOrd="1" presId="urn:microsoft.com/office/officeart/2005/8/layout/vList6"/>
    <dgm:cxn modelId="{7AF1E931-F31A-4108-89EB-F9BC2080E9A8}" type="presOf" srcId="{1D3191CC-12AF-4972-8722-FC5F9EF56F59}" destId="{5E6622B9-846E-4B2B-BD76-733456A1C9BB}" srcOrd="0" destOrd="0" presId="urn:microsoft.com/office/officeart/2005/8/layout/vList6"/>
    <dgm:cxn modelId="{DD768D38-817D-425E-A4FA-7E1EEB1F594A}" type="presOf" srcId="{AE2A8F90-4F88-450F-8BDC-9A431F590494}" destId="{614C8F21-AC36-4283-9B06-EFC87D31E7A8}" srcOrd="0" destOrd="0" presId="urn:microsoft.com/office/officeart/2005/8/layout/vList6"/>
    <dgm:cxn modelId="{31020540-D801-479E-B984-E4C0568726DD}" srcId="{4E3617E4-5EB0-49C0-AD0E-0024B2012BE7}" destId="{9C94FB2B-09EE-4CC5-BFD4-27387CEE72F0}" srcOrd="5" destOrd="0" parTransId="{CC521F71-A27E-45F2-9CC3-10B633F498EF}" sibTransId="{CD7E048E-9A5B-423B-B2C2-632798B29A47}"/>
    <dgm:cxn modelId="{7E837042-EEDC-4431-9E81-9769B8EF6ABA}" srcId="{4E3617E4-5EB0-49C0-AD0E-0024B2012BE7}" destId="{50ECE7DC-DC60-4A90-AB36-E0CC8D87CC0A}" srcOrd="1" destOrd="0" parTransId="{2BE0801A-2C46-43B0-B272-41A406017640}" sibTransId="{4FD91E0D-5C23-49C7-B65F-B8278A665197}"/>
    <dgm:cxn modelId="{86B48246-A092-4AB1-855F-D94476940C27}" type="presOf" srcId="{545C6EE0-3DCB-4BF2-AF92-0C1C222192E9}" destId="{2CD9BC54-31BE-4A09-93F6-8377464E4055}" srcOrd="0" destOrd="0" presId="urn:microsoft.com/office/officeart/2005/8/layout/vList6"/>
    <dgm:cxn modelId="{6A831E67-B42C-4489-A080-DF4311D161EA}" srcId="{18EF0684-F929-417C-9B69-1FE420DFD569}" destId="{44B7C89D-A281-4DF6-8108-20C6DA8D58CC}" srcOrd="0" destOrd="0" parTransId="{900667DB-B628-4682-BA86-024689457335}" sibTransId="{C7D442E2-478F-4E3F-B2D0-A20EFE8663CF}"/>
    <dgm:cxn modelId="{ACEDDE47-1A1C-459A-9E84-0B53482506FF}" type="presOf" srcId="{44B7C89D-A281-4DF6-8108-20C6DA8D58CC}" destId="{EFEBC562-EB73-4DC1-9B15-E22AD3C8C165}" srcOrd="0" destOrd="0" presId="urn:microsoft.com/office/officeart/2005/8/layout/vList6"/>
    <dgm:cxn modelId="{C53F4151-851C-4CA9-92F3-CD3E042535AF}" type="presOf" srcId="{9C94FB2B-09EE-4CC5-BFD4-27387CEE72F0}" destId="{2CD9BC54-31BE-4A09-93F6-8377464E4055}" srcOrd="0" destOrd="5" presId="urn:microsoft.com/office/officeart/2005/8/layout/vList6"/>
    <dgm:cxn modelId="{0E249755-61E6-44FF-9E18-5A60D2E6CCDE}" srcId="{1D3191CC-12AF-4972-8722-FC5F9EF56F59}" destId="{472B9FF1-E527-4244-A99C-AAA242350E2E}" srcOrd="0" destOrd="0" parTransId="{28E8B1E9-1C3F-4F13-B976-6AA98558F9EF}" sibTransId="{FBF81E82-0ACE-48B7-B79F-E611BAD67175}"/>
    <dgm:cxn modelId="{6ED8F676-F0C9-4489-9D61-B7286BEE4485}" srcId="{4E3617E4-5EB0-49C0-AD0E-0024B2012BE7}" destId="{9C0F1FAA-4A31-4E7B-B07F-CC109755BC7C}" srcOrd="3" destOrd="0" parTransId="{88831148-73E7-4511-91D8-399CF5CD5DA0}" sibTransId="{A3EF11B5-5C06-45B7-8C4B-BE7FCA849222}"/>
    <dgm:cxn modelId="{0CD8B97B-58B3-46C3-A09A-5B0648EA81ED}" type="presOf" srcId="{9C0F1FAA-4A31-4E7B-B07F-CC109755BC7C}" destId="{2CD9BC54-31BE-4A09-93F6-8377464E4055}" srcOrd="0" destOrd="3" presId="urn:microsoft.com/office/officeart/2005/8/layout/vList6"/>
    <dgm:cxn modelId="{0D135985-C9F6-4160-A5F1-A9C1CE9050C9}" srcId="{AE2A8F90-4F88-450F-8BDC-9A431F590494}" destId="{3F056B35-F9A3-419C-97FB-5F069B849981}" srcOrd="0" destOrd="0" parTransId="{6ECB7054-51A4-4729-9549-B05DF959AB74}" sibTransId="{4C895DD1-2179-495F-80ED-78DAE167CCBE}"/>
    <dgm:cxn modelId="{A1333C88-1FD6-4F51-8F43-BA8034E1613B}" srcId="{4E3617E4-5EB0-49C0-AD0E-0024B2012BE7}" destId="{34329B4F-A184-4331-991E-D906019B4001}" srcOrd="4" destOrd="0" parTransId="{6665BA4E-66D5-46BA-BB51-BFB3F1436BFA}" sibTransId="{D27C8208-D22E-4B4B-B575-C78F7A13C2CA}"/>
    <dgm:cxn modelId="{6E056E89-1F2A-42D4-913C-0F8C3BCCFE7D}" type="presOf" srcId="{4E3617E4-5EB0-49C0-AD0E-0024B2012BE7}" destId="{32EBBC21-EF4D-4669-9007-1CE94D64EA21}" srcOrd="0" destOrd="0" presId="urn:microsoft.com/office/officeart/2005/8/layout/vList6"/>
    <dgm:cxn modelId="{AD59088D-0863-4F8E-B9A9-A39CAD7856BE}" srcId="{FB17ED68-9A37-4435-9B4F-2865C10AC16D}" destId="{1D3191CC-12AF-4972-8722-FC5F9EF56F59}" srcOrd="0" destOrd="0" parTransId="{9B022312-C88D-4993-9D0C-4AC510B37450}" sibTransId="{62AFD6DD-237D-4D9F-818E-D92B3585FB2F}"/>
    <dgm:cxn modelId="{1213988D-780D-41F4-96BC-328C257EE6C1}" srcId="{FB17ED68-9A37-4435-9B4F-2865C10AC16D}" destId="{18EF0684-F929-417C-9B69-1FE420DFD569}" srcOrd="3" destOrd="0" parTransId="{82182BBC-5C61-47F8-88B3-4A2F396699F8}" sibTransId="{0B1DA8D4-CE1E-40F5-8A15-62FC72BA8806}"/>
    <dgm:cxn modelId="{0920878E-69DC-4F9A-BFC1-46E281104A4B}" type="presOf" srcId="{FB17ED68-9A37-4435-9B4F-2865C10AC16D}" destId="{2C783507-25FE-4FB7-B0C5-C1840DF4AF6E}" srcOrd="0" destOrd="0" presId="urn:microsoft.com/office/officeart/2005/8/layout/vList6"/>
    <dgm:cxn modelId="{352BC69B-27D2-4C45-A5E2-08F8AB459D6F}" srcId="{4E3617E4-5EB0-49C0-AD0E-0024B2012BE7}" destId="{BE6CCBD3-4A9B-4234-8A82-6DDAAE51472B}" srcOrd="2" destOrd="0" parTransId="{AB97A642-4D1B-47D7-A417-6ADD1E28DE6E}" sibTransId="{9C5FAB65-943B-43A0-A424-E44BE27439EE}"/>
    <dgm:cxn modelId="{FBADB5A2-C150-4A66-8ABE-180AE1D96FD3}" srcId="{AE2A8F90-4F88-450F-8BDC-9A431F590494}" destId="{45B0E86C-60F3-44CF-BDCD-1714BE141B7F}" srcOrd="1" destOrd="0" parTransId="{92FE2966-BA60-4040-BC54-4C14080F6F92}" sibTransId="{1493A197-3490-4E2B-8079-3680B0A8729B}"/>
    <dgm:cxn modelId="{240536A3-A383-430C-8445-8E40C3858D2F}" type="presOf" srcId="{50ECE7DC-DC60-4A90-AB36-E0CC8D87CC0A}" destId="{2CD9BC54-31BE-4A09-93F6-8377464E4055}" srcOrd="0" destOrd="1" presId="urn:microsoft.com/office/officeart/2005/8/layout/vList6"/>
    <dgm:cxn modelId="{23C8FFA9-2BD0-419D-8BD8-FB4A4370976F}" type="presOf" srcId="{71CF328D-7D6F-4233-8AB1-A37F960A7B91}" destId="{EFEBC562-EB73-4DC1-9B15-E22AD3C8C165}" srcOrd="0" destOrd="2" presId="urn:microsoft.com/office/officeart/2005/8/layout/vList6"/>
    <dgm:cxn modelId="{08B298C1-6BA7-4B49-947A-C57B484D4C3C}" type="presOf" srcId="{34329B4F-A184-4331-991E-D906019B4001}" destId="{2CD9BC54-31BE-4A09-93F6-8377464E4055}" srcOrd="0" destOrd="4" presId="urn:microsoft.com/office/officeart/2005/8/layout/vList6"/>
    <dgm:cxn modelId="{E8BD2CC5-8DDC-4483-8FFD-2C0A520E7CE8}" srcId="{AE2A8F90-4F88-450F-8BDC-9A431F590494}" destId="{31369D41-B122-453C-8E1E-7BBC735CFE37}" srcOrd="2" destOrd="0" parTransId="{B5929315-E5C2-4379-9A49-529BF467CF16}" sibTransId="{F6318046-6700-4E37-A10E-089AE5823120}"/>
    <dgm:cxn modelId="{9BCFF7D8-D0A7-43D0-87C0-22ACD4BFFA37}" type="presOf" srcId="{45B0E86C-60F3-44CF-BDCD-1714BE141B7F}" destId="{8F83D145-9AB2-4A21-A379-D694453E8305}" srcOrd="0" destOrd="1" presId="urn:microsoft.com/office/officeart/2005/8/layout/vList6"/>
    <dgm:cxn modelId="{619446E0-D41A-4E4F-81C2-C8E179AFF859}" type="presOf" srcId="{3F056B35-F9A3-419C-97FB-5F069B849981}" destId="{8F83D145-9AB2-4A21-A379-D694453E8305}" srcOrd="0" destOrd="0" presId="urn:microsoft.com/office/officeart/2005/8/layout/vList6"/>
    <dgm:cxn modelId="{BC3F8AF7-310F-435D-A86E-F53455D8D809}" type="presOf" srcId="{31369D41-B122-453C-8E1E-7BBC735CFE37}" destId="{8F83D145-9AB2-4A21-A379-D694453E8305}" srcOrd="0" destOrd="2" presId="urn:microsoft.com/office/officeart/2005/8/layout/vList6"/>
    <dgm:cxn modelId="{201412F8-F8F0-4199-BB29-6884A8FD02F4}" srcId="{18EF0684-F929-417C-9B69-1FE420DFD569}" destId="{FDFB257D-5F05-4E19-88A8-6FF7EE55B141}" srcOrd="1" destOrd="0" parTransId="{2314AFFF-778F-41C1-95FF-BC957676FF51}" sibTransId="{A310EDBD-96AC-4AC7-A498-C8E83CECC089}"/>
    <dgm:cxn modelId="{72EDF0FB-50A8-4EB2-869B-03D5FFD0F778}" srcId="{FB17ED68-9A37-4435-9B4F-2865C10AC16D}" destId="{AE2A8F90-4F88-450F-8BDC-9A431F590494}" srcOrd="1" destOrd="0" parTransId="{70878A1F-CD0A-4289-9E70-4FDD46735D8D}" sibTransId="{647A7B54-79DD-410D-9A3B-1BCE6B6B72A1}"/>
    <dgm:cxn modelId="{418DC5C6-FC4E-41F2-91D1-6A1DAB6847CF}" type="presParOf" srcId="{2C783507-25FE-4FB7-B0C5-C1840DF4AF6E}" destId="{E96A33E6-C27C-461C-8DE6-6BDB6D177CB9}" srcOrd="0" destOrd="0" presId="urn:microsoft.com/office/officeart/2005/8/layout/vList6"/>
    <dgm:cxn modelId="{66CCD4BB-8208-42D2-B1BF-6BB6D2C50D23}" type="presParOf" srcId="{E96A33E6-C27C-461C-8DE6-6BDB6D177CB9}" destId="{5E6622B9-846E-4B2B-BD76-733456A1C9BB}" srcOrd="0" destOrd="0" presId="urn:microsoft.com/office/officeart/2005/8/layout/vList6"/>
    <dgm:cxn modelId="{546EAE31-16BF-4C1C-BFBA-2FF1AEA3C04E}" type="presParOf" srcId="{E96A33E6-C27C-461C-8DE6-6BDB6D177CB9}" destId="{EDF97963-BF2C-4452-8C72-115B65680B4C}" srcOrd="1" destOrd="0" presId="urn:microsoft.com/office/officeart/2005/8/layout/vList6"/>
    <dgm:cxn modelId="{CF4BE7E8-0359-4A83-9676-8EA53A0FEF81}" type="presParOf" srcId="{2C783507-25FE-4FB7-B0C5-C1840DF4AF6E}" destId="{C19502EE-65A2-45E3-A963-38FF008E78D4}" srcOrd="1" destOrd="0" presId="urn:microsoft.com/office/officeart/2005/8/layout/vList6"/>
    <dgm:cxn modelId="{03673CC4-FDEF-44FE-8B0F-C6545723C8B0}" type="presParOf" srcId="{2C783507-25FE-4FB7-B0C5-C1840DF4AF6E}" destId="{53156BEC-8991-4894-B2DD-DFDFFE7278AD}" srcOrd="2" destOrd="0" presId="urn:microsoft.com/office/officeart/2005/8/layout/vList6"/>
    <dgm:cxn modelId="{54A7E890-60AF-4F1D-8132-6B4CE8A5C6B3}" type="presParOf" srcId="{53156BEC-8991-4894-B2DD-DFDFFE7278AD}" destId="{614C8F21-AC36-4283-9B06-EFC87D31E7A8}" srcOrd="0" destOrd="0" presId="urn:microsoft.com/office/officeart/2005/8/layout/vList6"/>
    <dgm:cxn modelId="{C54EBDAF-A015-4DFF-8B3E-742EF0F03896}" type="presParOf" srcId="{53156BEC-8991-4894-B2DD-DFDFFE7278AD}" destId="{8F83D145-9AB2-4A21-A379-D694453E8305}" srcOrd="1" destOrd="0" presId="urn:microsoft.com/office/officeart/2005/8/layout/vList6"/>
    <dgm:cxn modelId="{89FAE5A2-C118-461A-A870-5CBF4AD0E57D}" type="presParOf" srcId="{2C783507-25FE-4FB7-B0C5-C1840DF4AF6E}" destId="{6A7901BC-7F31-4E20-96EB-A4916CE7AC2A}" srcOrd="3" destOrd="0" presId="urn:microsoft.com/office/officeart/2005/8/layout/vList6"/>
    <dgm:cxn modelId="{9B10857F-FE23-40F9-BBE2-FAE879EB515C}" type="presParOf" srcId="{2C783507-25FE-4FB7-B0C5-C1840DF4AF6E}" destId="{48816857-0E3D-449E-BD94-05D33FD20FF6}" srcOrd="4" destOrd="0" presId="urn:microsoft.com/office/officeart/2005/8/layout/vList6"/>
    <dgm:cxn modelId="{F14A1AFF-4485-4E97-A633-0DF506111044}" type="presParOf" srcId="{48816857-0E3D-449E-BD94-05D33FD20FF6}" destId="{32EBBC21-EF4D-4669-9007-1CE94D64EA21}" srcOrd="0" destOrd="0" presId="urn:microsoft.com/office/officeart/2005/8/layout/vList6"/>
    <dgm:cxn modelId="{7F4E04EE-E546-43A4-BA62-5C772BABFC31}" type="presParOf" srcId="{48816857-0E3D-449E-BD94-05D33FD20FF6}" destId="{2CD9BC54-31BE-4A09-93F6-8377464E4055}" srcOrd="1" destOrd="0" presId="urn:microsoft.com/office/officeart/2005/8/layout/vList6"/>
    <dgm:cxn modelId="{312B4FF0-E7AA-416B-B0E7-17E6482B324C}" type="presParOf" srcId="{2C783507-25FE-4FB7-B0C5-C1840DF4AF6E}" destId="{EF60E47B-FB77-4CD6-9DED-A10AEA9BBE4E}" srcOrd="5" destOrd="0" presId="urn:microsoft.com/office/officeart/2005/8/layout/vList6"/>
    <dgm:cxn modelId="{526A04C4-58F9-4330-BE0C-78AF8C9E2782}" type="presParOf" srcId="{2C783507-25FE-4FB7-B0C5-C1840DF4AF6E}" destId="{29163D9C-E683-40EB-BDF5-96232EE6D1A0}" srcOrd="6" destOrd="0" presId="urn:microsoft.com/office/officeart/2005/8/layout/vList6"/>
    <dgm:cxn modelId="{F00D0FAD-A5AC-491E-B51D-E27E4BF8A7EB}" type="presParOf" srcId="{29163D9C-E683-40EB-BDF5-96232EE6D1A0}" destId="{46E05AE3-C43A-43CB-A6CE-6713F3AB6241}" srcOrd="0" destOrd="0" presId="urn:microsoft.com/office/officeart/2005/8/layout/vList6"/>
    <dgm:cxn modelId="{F2A2BEDB-BBAA-456A-9809-E469FE3AA580}" type="presParOf" srcId="{29163D9C-E683-40EB-BDF5-96232EE6D1A0}" destId="{EFEBC562-EB73-4DC1-9B15-E22AD3C8C1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82BE5-432D-41A5-8C50-FF173898383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93CD1-1FBD-4D01-8AF5-F6B6C22C5D03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/>
            <a:t>In ogni Paese saranno coinvolti </a:t>
          </a:r>
          <a:r>
            <a:rPr lang="it-IT" sz="2000" b="1" kern="1200" dirty="0"/>
            <a:t>almeno 1.000 bambini, bambine, ragazzi e ragazze</a:t>
          </a:r>
        </a:p>
      </dsp:txBody>
      <dsp:txXfrm>
        <a:off x="610504" y="416587"/>
        <a:ext cx="7440913" cy="833607"/>
      </dsp:txXfrm>
    </dsp:sp>
    <dsp:sp modelId="{8576809A-D9E6-4DB9-9CC1-523C3D4FB955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EAAC4-3C66-4BB1-A3F9-BF8810A10CD3}">
      <dsp:nvSpPr>
        <dsp:cNvPr id="0" name=""/>
        <dsp:cNvSpPr/>
      </dsp:nvSpPr>
      <dsp:spPr>
        <a:xfrm>
          <a:off x="1088431" y="1584980"/>
          <a:ext cx="6962986" cy="99807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L’indagine si realizzerà </a:t>
          </a:r>
          <a:r>
            <a:rPr lang="it-IT" sz="2000" b="1" kern="1200" dirty="0"/>
            <a:t>on line</a:t>
          </a:r>
          <a:r>
            <a:rPr lang="it-IT" sz="2000" kern="1200" dirty="0"/>
            <a:t>, attraverso un link predisposto da INAPP</a:t>
          </a:r>
        </a:p>
      </dsp:txBody>
      <dsp:txXfrm>
        <a:off x="1088431" y="1584980"/>
        <a:ext cx="6962986" cy="998078"/>
      </dsp:txXfrm>
    </dsp:sp>
    <dsp:sp modelId="{6B243700-2DDF-45F5-AAEB-132ACF1DE593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CD5AE-BBE5-42AB-B229-55FB66788EFE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Il bambino/a o ragazzo/a potrà accedere al questionario </a:t>
          </a:r>
          <a:r>
            <a:rPr lang="it-IT" sz="2000" b="1" kern="1200" dirty="0"/>
            <a:t>previo consenso (online) di uno dei genitori/tutore</a:t>
          </a:r>
        </a:p>
      </dsp:txBody>
      <dsp:txXfrm>
        <a:off x="1088431" y="2917843"/>
        <a:ext cx="6962986" cy="833607"/>
      </dsp:txXfrm>
    </dsp:sp>
    <dsp:sp modelId="{3E681D15-3FFC-46E9-8F48-A45C3B07E186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B3647-A60D-4DBB-97CB-2148C648FB01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L’indagine </a:t>
          </a:r>
          <a:r>
            <a:rPr lang="it-IT" sz="2000" b="1" kern="1200" dirty="0"/>
            <a:t>non ha alcuna finalità diagnostica, non ci sono domande sensibili o che possano rendere identificabile il minore </a:t>
          </a:r>
        </a:p>
      </dsp:txBody>
      <dsp:txXfrm>
        <a:off x="610504" y="4168472"/>
        <a:ext cx="7440913" cy="833607"/>
      </dsp:txXfrm>
    </dsp:sp>
    <dsp:sp modelId="{DF819FAF-E19C-4432-979D-0C4428126275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82BE5-432D-41A5-8C50-FF173898383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93CD1-1FBD-4D01-8AF5-F6B6C22C5D03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/>
            <a:t>La prospettiva nella quale si applica il questionario e si utilizzeranno i dati è pedagogica</a:t>
          </a:r>
        </a:p>
      </dsp:txBody>
      <dsp:txXfrm>
        <a:off x="610504" y="416587"/>
        <a:ext cx="7440913" cy="833607"/>
      </dsp:txXfrm>
    </dsp:sp>
    <dsp:sp modelId="{8576809A-D9E6-4DB9-9CC1-523C3D4FB955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73AAC-6442-4624-AFAA-76DE201299F1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/>
            <a:t>L’applicazione del questionario è pensata anche come opportunità per l’apertura di uno spazio di riflessione</a:t>
          </a:r>
          <a:r>
            <a:rPr lang="it-IT" sz="2000" i="1" kern="1200" dirty="0"/>
            <a:t> </a:t>
          </a:r>
          <a:r>
            <a:rPr lang="it-IT" sz="2000" kern="1200" dirty="0"/>
            <a:t>con i bambini, bambine, ragazzi e ragazze sulla loro condizione</a:t>
          </a:r>
        </a:p>
      </dsp:txBody>
      <dsp:txXfrm>
        <a:off x="1088431" y="1667215"/>
        <a:ext cx="6962986" cy="833607"/>
      </dsp:txXfrm>
    </dsp:sp>
    <dsp:sp modelId="{67848BEE-A645-4552-A733-27B79884372D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1A78D-3342-4980-8CFB-FFD98630C889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/>
            <a:t>Per questa ragione si prevede una </a:t>
          </a:r>
          <a:r>
            <a:rPr lang="it-IT" sz="2000" b="1" kern="1200" dirty="0"/>
            <a:t>restituzione dei risultati </a:t>
          </a:r>
          <a:r>
            <a:rPr lang="it-IT" sz="2000" kern="1200" dirty="0"/>
            <a:t>in forma aggregata ai bambini, bambine, ragazzi e ragazze</a:t>
          </a:r>
        </a:p>
      </dsp:txBody>
      <dsp:txXfrm>
        <a:off x="1088431" y="2917843"/>
        <a:ext cx="6962986" cy="833607"/>
      </dsp:txXfrm>
    </dsp:sp>
    <dsp:sp modelId="{BB1C3C1C-B3FE-4FD3-96B9-FF52E2B5FFD8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E54E1-152B-4443-ABF2-65733779AA15}">
      <dsp:nvSpPr>
        <dsp:cNvPr id="0" name=""/>
        <dsp:cNvSpPr/>
      </dsp:nvSpPr>
      <dsp:spPr>
        <a:xfrm>
          <a:off x="610504" y="4083306"/>
          <a:ext cx="7440913" cy="100393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/>
            <a:t>La discussione dei risultati con i bambini, bambine, ragazzi e ragazze è l’occasione per </a:t>
          </a:r>
          <a:r>
            <a:rPr lang="it-IT" sz="2000" b="1" kern="1200" dirty="0"/>
            <a:t>aprire uno spazio pedagogico di autoriflessione </a:t>
          </a:r>
          <a:r>
            <a:rPr lang="it-IT" sz="2000" kern="1200" dirty="0"/>
            <a:t>e di empowerment</a:t>
          </a:r>
        </a:p>
      </dsp:txBody>
      <dsp:txXfrm>
        <a:off x="610504" y="4083306"/>
        <a:ext cx="7440913" cy="1003938"/>
      </dsp:txXfrm>
    </dsp:sp>
    <dsp:sp modelId="{2C4F9C64-1C7C-438A-9230-F58A9FB553DF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97963-BF2C-4452-8C72-115B65680B4C}">
      <dsp:nvSpPr>
        <dsp:cNvPr id="0" name=""/>
        <dsp:cNvSpPr/>
      </dsp:nvSpPr>
      <dsp:spPr>
        <a:xfrm>
          <a:off x="3475358" y="1528"/>
          <a:ext cx="5206675" cy="741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it-IT" sz="1200" kern="1200" dirty="0"/>
            <a:t>   </a:t>
          </a:r>
          <a:r>
            <a:rPr lang="it-IT" sz="1600" kern="1200" dirty="0"/>
            <a:t>Età, sesso, classe e scuola frequentata, numero di fratelli/sorelle, persone con cui vive, </a:t>
          </a:r>
          <a:r>
            <a:rPr lang="it-IT" sz="1600" kern="1200" dirty="0" err="1"/>
            <a:t>etc</a:t>
          </a:r>
          <a:r>
            <a:rPr lang="it-IT" sz="1600" kern="1200" dirty="0"/>
            <a:t>…</a:t>
          </a:r>
        </a:p>
      </dsp:txBody>
      <dsp:txXfrm>
        <a:off x="3475358" y="94260"/>
        <a:ext cx="4928481" cy="556389"/>
      </dsp:txXfrm>
    </dsp:sp>
    <dsp:sp modelId="{5E6622B9-846E-4B2B-BD76-733456A1C9BB}">
      <dsp:nvSpPr>
        <dsp:cNvPr id="0" name=""/>
        <dsp:cNvSpPr/>
      </dsp:nvSpPr>
      <dsp:spPr>
        <a:xfrm>
          <a:off x="0" y="142254"/>
          <a:ext cx="3471117" cy="460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Informazioni su di te </a:t>
          </a:r>
        </a:p>
      </dsp:txBody>
      <dsp:txXfrm>
        <a:off x="22463" y="164717"/>
        <a:ext cx="3426191" cy="415234"/>
      </dsp:txXfrm>
    </dsp:sp>
    <dsp:sp modelId="{8F83D145-9AB2-4A21-A379-D694453E8305}">
      <dsp:nvSpPr>
        <dsp:cNvPr id="0" name=""/>
        <dsp:cNvSpPr/>
      </dsp:nvSpPr>
      <dsp:spPr>
        <a:xfrm>
          <a:off x="3475358" y="789397"/>
          <a:ext cx="5206675" cy="11897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400" kern="1200"/>
            <a:t> </a:t>
          </a:r>
          <a:r>
            <a:rPr lang="it-IT" sz="1400" kern="1200">
              <a:latin typeface="Calibri" panose="020F0502020204030204"/>
              <a:ea typeface="+mn-ea"/>
              <a:cs typeface="+mn-cs"/>
            </a:rPr>
            <a:t>Acquisizione di informazioni sul Covid, </a:t>
          </a:r>
          <a:endParaRPr lang="it-IT" sz="14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400" kern="1200" dirty="0">
              <a:latin typeface="Calibri" panose="020F0502020204030204"/>
              <a:ea typeface="+mn-ea"/>
              <a:cs typeface="+mn-cs"/>
            </a:rPr>
            <a:t>Modo in cui trascorre il tempo prima e durante la pandemia,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400" kern="1200">
              <a:latin typeface="Calibri" panose="020F0502020204030204"/>
              <a:ea typeface="+mn-ea"/>
              <a:cs typeface="+mn-cs"/>
            </a:rPr>
            <a:t>Preoccupazione di contagiare o essere contagiati</a:t>
          </a:r>
          <a:endParaRPr lang="it-IT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3475358" y="938116"/>
        <a:ext cx="4760519" cy="892312"/>
      </dsp:txXfrm>
    </dsp:sp>
    <dsp:sp modelId="{614C8F21-AC36-4283-9B06-EFC87D31E7A8}">
      <dsp:nvSpPr>
        <dsp:cNvPr id="0" name=""/>
        <dsp:cNvSpPr/>
      </dsp:nvSpPr>
      <dsp:spPr>
        <a:xfrm>
          <a:off x="4241" y="1154191"/>
          <a:ext cx="3471117" cy="46016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800" kern="1200" dirty="0"/>
            <a:t>La tua vita durante il Coronavirus</a:t>
          </a:r>
        </a:p>
      </dsp:txBody>
      <dsp:txXfrm>
        <a:off x="26704" y="1176654"/>
        <a:ext cx="3426191" cy="415234"/>
      </dsp:txXfrm>
    </dsp:sp>
    <dsp:sp modelId="{2CD9BC54-31BE-4A09-93F6-8377464E4055}">
      <dsp:nvSpPr>
        <dsp:cNvPr id="0" name=""/>
        <dsp:cNvSpPr/>
      </dsp:nvSpPr>
      <dsp:spPr>
        <a:xfrm>
          <a:off x="3475358" y="2025163"/>
          <a:ext cx="5206675" cy="10918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400" kern="1200">
              <a:latin typeface="Calibri" panose="020F0502020204030204"/>
              <a:ea typeface="+mn-ea"/>
              <a:cs typeface="+mn-cs"/>
            </a:rPr>
            <a:t> Difficoltà di accesso alle piattaforme usate dalla</a:t>
          </a:r>
          <a:endParaRPr lang="it-IT" sz="14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it-IT" sz="1400" kern="1200" dirty="0">
              <a:latin typeface="Calibri" panose="020F0502020204030204"/>
              <a:ea typeface="+mn-ea"/>
              <a:cs typeface="+mn-cs"/>
            </a:rPr>
            <a:t>scuola durante i lockdown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400" kern="1200" dirty="0">
              <a:latin typeface="Calibri" panose="020F0502020204030204"/>
              <a:ea typeface="+mn-ea"/>
              <a:cs typeface="+mn-cs"/>
            </a:rPr>
            <a:t>Modalità di contatto con gli amici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400" kern="1200">
              <a:latin typeface="Calibri" panose="020F0502020204030204"/>
              <a:ea typeface="+mn-ea"/>
              <a:cs typeface="+mn-cs"/>
            </a:rPr>
            <a:t>Vissuto di supporto da parte degli amici</a:t>
          </a:r>
          <a:endParaRPr lang="it-IT" sz="1400" kern="1200" dirty="0">
            <a:latin typeface="Calibri" panose="020F0502020204030204"/>
            <a:ea typeface="+mn-ea"/>
            <a:cs typeface="+mn-cs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it-IT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it-IT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475358" y="2161645"/>
        <a:ext cx="4797229" cy="818891"/>
      </dsp:txXfrm>
    </dsp:sp>
    <dsp:sp modelId="{32EBBC21-EF4D-4669-9007-1CE94D64EA21}">
      <dsp:nvSpPr>
        <dsp:cNvPr id="0" name=""/>
        <dsp:cNvSpPr/>
      </dsp:nvSpPr>
      <dsp:spPr>
        <a:xfrm>
          <a:off x="4241" y="2341010"/>
          <a:ext cx="3471117" cy="46016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800" kern="1200" dirty="0"/>
            <a:t>La scuola e il rapporto con gli altri</a:t>
          </a:r>
        </a:p>
      </dsp:txBody>
      <dsp:txXfrm>
        <a:off x="26704" y="2363473"/>
        <a:ext cx="3426191" cy="415234"/>
      </dsp:txXfrm>
    </dsp:sp>
    <dsp:sp modelId="{EFEBC562-EB73-4DC1-9B15-E22AD3C8C165}">
      <dsp:nvSpPr>
        <dsp:cNvPr id="0" name=""/>
        <dsp:cNvSpPr/>
      </dsp:nvSpPr>
      <dsp:spPr>
        <a:xfrm>
          <a:off x="3475358" y="3163034"/>
          <a:ext cx="5206675" cy="15771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Soddisfazione rispetto ad alcuni aspetti della propria vita (rapporto con gli amici, uso del tempo, rapporto con gli adulti significativi)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Emozioni provate nelle ultime due settimane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Timori rispetto alla pandemia</a:t>
          </a:r>
        </a:p>
      </dsp:txBody>
      <dsp:txXfrm>
        <a:off x="3475358" y="3360174"/>
        <a:ext cx="4615256" cy="1182837"/>
      </dsp:txXfrm>
    </dsp:sp>
    <dsp:sp modelId="{46E05AE3-C43A-43CB-A6CE-6713F3AB6241}">
      <dsp:nvSpPr>
        <dsp:cNvPr id="0" name=""/>
        <dsp:cNvSpPr/>
      </dsp:nvSpPr>
      <dsp:spPr>
        <a:xfrm>
          <a:off x="4241" y="3721513"/>
          <a:ext cx="3471117" cy="460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800" kern="1200"/>
            <a:t>Cosa ne pensi della tua vita</a:t>
          </a:r>
          <a:endParaRPr lang="it-IT" sz="1800" kern="1200" dirty="0"/>
        </a:p>
      </dsp:txBody>
      <dsp:txXfrm>
        <a:off x="26704" y="3743976"/>
        <a:ext cx="3426191" cy="41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07980-741C-214A-81B9-93DAD519C564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6B104-8C9E-7C42-9072-8485F18E14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57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In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50E3FAFF-0C7D-9842-A224-12A56CC25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63624"/>
            <a:ext cx="10515600" cy="836354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TITOLO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8C42C599-EB3F-154D-B286-DB0743EFC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38575"/>
            <a:ext cx="1051560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Sottotitolo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CD03AE42-9FDC-8C49-A473-B11ADC507C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7513" y="1548861"/>
            <a:ext cx="2046287" cy="3847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563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3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8121BAFB-276C-B34E-8D39-0FC1A808A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38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E5BAD5EC-D434-544A-8ED3-2875697B7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C3E76449-6BFA-1A40-BB01-AC161E8C98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04</a:t>
            </a:r>
          </a:p>
        </p:txBody>
      </p:sp>
    </p:spTree>
    <p:extLst>
      <p:ext uri="{BB962C8B-B14F-4D97-AF65-F5344CB8AC3E}">
        <p14:creationId xmlns:p14="http://schemas.microsoft.com/office/powerpoint/2010/main" val="316909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4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5EA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DE834D3-FF06-D14D-917A-827E10871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649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A9201-07CC-1549-9A23-BDCD5040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97D6F40F-7E8A-1D4E-B21D-A9B39B9225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05</a:t>
            </a:r>
          </a:p>
        </p:txBody>
      </p:sp>
    </p:spTree>
    <p:extLst>
      <p:ext uri="{BB962C8B-B14F-4D97-AF65-F5344CB8AC3E}">
        <p14:creationId xmlns:p14="http://schemas.microsoft.com/office/powerpoint/2010/main" val="214478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5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DF0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48771853-360D-6F42-8E5F-0F75D8789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656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_finale_in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4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339F9822-B12D-6946-AFBE-37F4DA38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207" y="817198"/>
            <a:ext cx="3412858" cy="56065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43668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CONTENUTI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CE9B44-5EFF-8A41-9709-A06A9E42B2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527" y="1890969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9FE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01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44EE4AE8-606C-5444-B873-44B18F672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527" y="2730941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01E2C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02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id="{615B1B60-7500-334B-A2D2-D18CB28C7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527" y="3528383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AC40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03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57AA91D-89B2-D749-B56A-4065748AC4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527" y="4336458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EAB36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04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A31DBBE7-90BE-D344-AB18-4366B00B9D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527" y="5155165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017E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05</a:t>
            </a:r>
          </a:p>
        </p:txBody>
      </p:sp>
    </p:spTree>
    <p:extLst>
      <p:ext uri="{BB962C8B-B14F-4D97-AF65-F5344CB8AC3E}">
        <p14:creationId xmlns:p14="http://schemas.microsoft.com/office/powerpoint/2010/main" val="407067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339F9822-B12D-6946-AFBE-37F4DA38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207" y="817198"/>
            <a:ext cx="3412858" cy="56065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43668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CONTENUTI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CE9B44-5EFF-8A41-9709-A06A9E42B2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527" y="1890969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9FE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01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44EE4AE8-606C-5444-B873-44B18F672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527" y="2730941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01E2C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02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id="{615B1B60-7500-334B-A2D2-D18CB28C7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527" y="3528383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AC40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03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57AA91D-89B2-D749-B56A-4065748AC4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527" y="4336458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EAB36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04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A31DBBE7-90BE-D344-AB18-4366B00B9D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527" y="5155165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017E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05</a:t>
            </a:r>
          </a:p>
        </p:txBody>
      </p:sp>
    </p:spTree>
    <p:extLst>
      <p:ext uri="{BB962C8B-B14F-4D97-AF65-F5344CB8AC3E}">
        <p14:creationId xmlns:p14="http://schemas.microsoft.com/office/powerpoint/2010/main" val="336038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07FB7515-571F-D44B-BD41-0E35298B9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1EAFE085-5C7C-4A4B-B5BC-E06429C2D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01</a:t>
            </a:r>
          </a:p>
        </p:txBody>
      </p:sp>
    </p:spTree>
    <p:extLst>
      <p:ext uri="{BB962C8B-B14F-4D97-AF65-F5344CB8AC3E}">
        <p14:creationId xmlns:p14="http://schemas.microsoft.com/office/powerpoint/2010/main" val="29411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1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915A5D8-6164-6D4D-A467-D355F629F395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FE7E6F-9274-A449-9A3C-0B05AA108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5DC9264D-32FF-0D4D-AA63-8CAEF855C896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622462FA-4618-5A45-87EC-A11C6B3AE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065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9E9DAB63-DA07-0C4A-93E5-C71114521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B4378227-7734-364C-AE8B-2F8204C6C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02</a:t>
            </a:r>
          </a:p>
        </p:txBody>
      </p:sp>
    </p:spTree>
    <p:extLst>
      <p:ext uri="{BB962C8B-B14F-4D97-AF65-F5344CB8AC3E}">
        <p14:creationId xmlns:p14="http://schemas.microsoft.com/office/powerpoint/2010/main" val="407937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2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E01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7E7B62B3-705A-0841-9D36-49BF96818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558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5696AF6-8200-1A42-B58B-17005ED83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207" y="771854"/>
            <a:ext cx="1977463" cy="48278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43668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12100FD-C5DE-BB4E-975E-7483B4C39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207" y="1576310"/>
            <a:ext cx="5092802" cy="4452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pPr>
              <a:lnSpc>
                <a:spcPts val="4260"/>
              </a:lnSpc>
            </a:pPr>
            <a:endParaRPr lang="it-IT" sz="2800" dirty="0">
              <a:solidFill>
                <a:srgbClr val="40414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4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339F9822-B12D-6946-AFBE-37F4DA38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207" y="817198"/>
            <a:ext cx="3412858" cy="56065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43668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CONTENUTI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CE9B44-5EFF-8A41-9709-A06A9E42B2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527" y="1890969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9FE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01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44EE4AE8-606C-5444-B873-44B18F672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527" y="2730941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01E2C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02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id="{615B1B60-7500-334B-A2D2-D18CB28C7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527" y="3528383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AC40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03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57AA91D-89B2-D749-B56A-4065748AC4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527" y="4336458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EAB36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04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A31DBBE7-90BE-D344-AB18-4366B00B9D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527" y="5155165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017E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05</a:t>
            </a:r>
          </a:p>
        </p:txBody>
      </p:sp>
    </p:spTree>
    <p:extLst>
      <p:ext uri="{BB962C8B-B14F-4D97-AF65-F5344CB8AC3E}">
        <p14:creationId xmlns:p14="http://schemas.microsoft.com/office/powerpoint/2010/main" val="39950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44638EE9-25C4-3F4D-AB58-8D4B8F9CA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A20225F7-7548-2D49-9CC6-B34E9922B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03</a:t>
            </a:r>
          </a:p>
        </p:txBody>
      </p:sp>
    </p:spTree>
    <p:extLst>
      <p:ext uri="{BB962C8B-B14F-4D97-AF65-F5344CB8AC3E}">
        <p14:creationId xmlns:p14="http://schemas.microsoft.com/office/powerpoint/2010/main" val="295241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EC5D21-16D4-DA49-A402-7B3B28C334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8" y="684726"/>
            <a:ext cx="1927228" cy="12711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D6D4DD8-252C-1648-B23E-C1239C44A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9"/>
          <a:stretch/>
        </p:blipFill>
        <p:spPr>
          <a:xfrm>
            <a:off x="0" y="5297234"/>
            <a:ext cx="12192000" cy="15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E5903A2-9C4A-C34C-889B-5E81923CC2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9663" y="230"/>
            <a:ext cx="8082337" cy="686236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36A82E-0244-2945-A1A6-127266A57F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11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BF38641-3A9D-134C-A765-048CC3F23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920C0D4-4384-454B-85A9-6D893822883F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B9211E3F-CFE1-3A46-9119-2FF67792C091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0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E01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7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E7CEFA3-90FC-AE4E-876F-6D5D0F278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14800" y="0"/>
            <a:ext cx="80772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20EFB7-BEC4-2B4B-8D70-DACC766DF3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711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798D6C0-A8B6-7F46-8294-DFD8180D05A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FA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5EA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2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DF0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0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0414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43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A0DF30-B485-194F-8287-580073759EAD}"/>
              </a:ext>
            </a:extLst>
          </p:cNvPr>
          <p:cNvSpPr txBox="1"/>
          <p:nvPr userDrawn="1"/>
        </p:nvSpPr>
        <p:spPr>
          <a:xfrm>
            <a:off x="1988024" y="2575730"/>
            <a:ext cx="819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spc="-150" dirty="0">
                <a:solidFill>
                  <a:schemeClr val="bg1"/>
                </a:solidFill>
                <a:latin typeface="Inapp" charset="0"/>
                <a:ea typeface="Inapp" charset="0"/>
                <a:cs typeface="Inapp" charset="0"/>
              </a:rPr>
              <a:t>Grazie per l’attenzione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5AFCB32-754D-B84C-B3DC-BA27EB8A81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4974" y="4458456"/>
            <a:ext cx="1922747" cy="12711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2B1C58-A429-9D45-B88F-F96F87832AF9}"/>
              </a:ext>
            </a:extLst>
          </p:cNvPr>
          <p:cNvSpPr txBox="1"/>
          <p:nvPr userDrawn="1"/>
        </p:nvSpPr>
        <p:spPr>
          <a:xfrm>
            <a:off x="2861235" y="6120451"/>
            <a:ext cx="645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www.inapp.org</a:t>
            </a:r>
            <a:endParaRPr lang="it-IT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92C4FE0-3E6F-9348-A921-5B3EBEFF6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9"/>
          <a:stretch/>
        </p:blipFill>
        <p:spPr>
          <a:xfrm>
            <a:off x="0" y="-36765"/>
            <a:ext cx="12192000" cy="15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0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agini.inapp.org/indaginecw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.vivaldi@inapp.or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adia.rania@unige.it" TargetMode="External"/><Relationship Id="rId5" Type="http://schemas.openxmlformats.org/officeDocument/2006/relationships/hyperlink" Target="mailto:francia@cisp-ngo.org" TargetMode="External"/><Relationship Id="rId4" Type="http://schemas.openxmlformats.org/officeDocument/2006/relationships/hyperlink" Target="mailto:ndagine.benesserebambini@inapp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733A2-984A-F34E-922B-44339A2A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2733770"/>
            <a:ext cx="12050598" cy="1141088"/>
          </a:xfrm>
        </p:spPr>
        <p:txBody>
          <a:bodyPr/>
          <a:lstStyle/>
          <a:p>
            <a:r>
              <a:rPr lang="it-IT" sz="3200" dirty="0"/>
              <a:t>«I mondi dei bambini, delle bambine, dei ragazzi e delle ragazze - covid 19 </a:t>
            </a:r>
            <a:r>
              <a:rPr lang="it-IT" sz="3200" dirty="0" err="1"/>
              <a:t>supplement</a:t>
            </a:r>
            <a:r>
              <a:rPr lang="it-IT" sz="3200" dirty="0"/>
              <a:t>»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endParaRPr lang="it-IT" sz="3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C68FC8-07D6-4D21-8240-0DF6AEEC7E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49" y="254524"/>
            <a:ext cx="5891753" cy="164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82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4CAC42E-96D7-41E2-B85B-6536781BED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2157573"/>
            <a:ext cx="10533855" cy="386991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Per </a:t>
            </a:r>
            <a:r>
              <a:rPr lang="en-US" sz="2800" b="1" dirty="0" err="1"/>
              <a:t>accedere</a:t>
            </a:r>
            <a:r>
              <a:rPr lang="en-US" sz="2800" b="1" dirty="0"/>
              <a:t> al </a:t>
            </a:r>
            <a:r>
              <a:rPr lang="en-US" sz="2800" b="1" dirty="0" err="1"/>
              <a:t>questionario</a:t>
            </a:r>
            <a:r>
              <a:rPr lang="en-US" sz="2800" b="1" dirty="0"/>
              <a:t> </a:t>
            </a:r>
            <a:r>
              <a:rPr lang="en-US" sz="2800" b="1" dirty="0" err="1"/>
              <a:t>cliccare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(ac</a:t>
            </a:r>
            <a:r>
              <a:rPr lang="en-US" b="1" dirty="0"/>
              <a:t>cesso </a:t>
            </a:r>
            <a:r>
              <a:rPr lang="en-US" b="1" dirty="0" err="1"/>
              <a:t>diretto</a:t>
            </a:r>
            <a:r>
              <a:rPr lang="en-US" b="1" dirty="0"/>
              <a:t> dopo il </a:t>
            </a:r>
            <a:r>
              <a:rPr lang="en-US" b="1" dirty="0" err="1"/>
              <a:t>consenso</a:t>
            </a:r>
            <a:r>
              <a:rPr lang="en-US" b="1" dirty="0"/>
              <a:t>) </a:t>
            </a:r>
            <a:r>
              <a:rPr lang="it-IT" sz="3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https://indagini.inapp.org/indaginecw/</a:t>
            </a:r>
            <a:r>
              <a:rPr lang="it-IT" sz="3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79AB46-4C28-406B-8015-B15973C0C68A}"/>
              </a:ext>
            </a:extLst>
          </p:cNvPr>
          <p:cNvSpPr txBox="1"/>
          <p:nvPr/>
        </p:nvSpPr>
        <p:spPr>
          <a:xfrm>
            <a:off x="1406951" y="532721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3600" b="1" dirty="0">
                <a:latin typeface="Inapp" pitchFamily="2" charset="0"/>
              </a:rPr>
              <a:t>LINK al questionario</a:t>
            </a:r>
          </a:p>
        </p:txBody>
      </p:sp>
    </p:spTree>
    <p:extLst>
      <p:ext uri="{BB962C8B-B14F-4D97-AF65-F5344CB8AC3E}">
        <p14:creationId xmlns:p14="http://schemas.microsoft.com/office/powerpoint/2010/main" val="216693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998F74D-1FD8-994D-8F6A-63CED1136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Somministrazione del questionario: maggio-agosto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Tempo di somministrazione del questionario: 45’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Chiusura dell’indagine: 30 agosto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Disponibilità dei risultati: gennaio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Restituzione dei risultati ai bambini e alle bambine a partire da gennaio 2022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7B9616-AC3B-2441-ABF4-0B1FBC17EA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3094" y="589829"/>
            <a:ext cx="6907550" cy="48136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LE FASI DELL’INDAGINE</a:t>
            </a:r>
          </a:p>
        </p:txBody>
      </p:sp>
    </p:spTree>
    <p:extLst>
      <p:ext uri="{BB962C8B-B14F-4D97-AF65-F5344CB8AC3E}">
        <p14:creationId xmlns:p14="http://schemas.microsoft.com/office/powerpoint/2010/main" val="211831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733A2-984A-F34E-922B-44339A2A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1621404"/>
            <a:ext cx="12050598" cy="1141088"/>
          </a:xfrm>
        </p:spPr>
        <p:txBody>
          <a:bodyPr/>
          <a:lstStyle/>
          <a:p>
            <a:r>
              <a:rPr lang="it-IT" sz="3200" dirty="0"/>
              <a:t>Grazie!</a:t>
            </a:r>
            <a:br>
              <a:rPr lang="it-IT" sz="3200" dirty="0"/>
            </a:br>
            <a:br>
              <a:rPr lang="it-IT" sz="3200" dirty="0"/>
            </a:br>
            <a:endParaRPr lang="it-IT" sz="3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C68FC8-07D6-4D21-8240-0DF6AEEC7E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82" y="254524"/>
            <a:ext cx="5458120" cy="1065229"/>
          </a:xfrm>
          <a:prstGeom prst="rect">
            <a:avLst/>
          </a:prstGeom>
          <a:noFill/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2E019E-E980-4E63-AEA5-3749EF60B3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392044"/>
            <a:ext cx="12192000" cy="2962381"/>
          </a:xfrm>
        </p:spPr>
        <p:txBody>
          <a:bodyPr/>
          <a:lstStyle/>
          <a:p>
            <a:pPr algn="l"/>
            <a:r>
              <a:rPr lang="it-IT" dirty="0"/>
              <a:t>Per ulteriori informazioni: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dirty="0"/>
              <a:t>INAPP-Paloma Vivaldi Vera: </a:t>
            </a:r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p.vivaldi@inapp.org</a:t>
            </a:r>
            <a:r>
              <a:rPr lang="it-IT" dirty="0"/>
              <a:t> o </a:t>
            </a:r>
          </a:p>
          <a:p>
            <a:pPr marL="496888" indent="-496888" algn="l">
              <a:spcAft>
                <a:spcPts val="600"/>
              </a:spcAft>
            </a:pPr>
            <a:r>
              <a:rPr lang="it-IT"/>
              <a:t>	i</a:t>
            </a:r>
            <a:r>
              <a:rPr lang="it-IT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ndagine</a:t>
            </a:r>
            <a:r>
              <a:rPr lang="it-IT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.benesserebambini@inapp.org</a:t>
            </a:r>
            <a:r>
              <a:rPr lang="it-IT" dirty="0"/>
              <a:t> 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/>
              <a:t>CISP-Giordana Francia: </a:t>
            </a:r>
            <a:r>
              <a:rPr lang="it-IT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francia@cisp-ngo.org</a:t>
            </a:r>
            <a:r>
              <a:rPr lang="it-IT" dirty="0"/>
              <a:t>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dirty="0"/>
              <a:t>Università di Genova: </a:t>
            </a:r>
            <a:r>
              <a:rPr lang="it-IT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nadia.rania@unige.it</a:t>
            </a:r>
            <a:r>
              <a:rPr lang="it-IT" dirty="0"/>
              <a:t> </a:t>
            </a: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267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5901F-3844-E547-9C50-029249E2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37" y="440577"/>
            <a:ext cx="3412858" cy="560654"/>
          </a:xfrm>
        </p:spPr>
        <p:txBody>
          <a:bodyPr/>
          <a:lstStyle/>
          <a:p>
            <a:r>
              <a:rPr lang="es-ES_tradnl" dirty="0" err="1"/>
              <a:t>contenuti</a:t>
            </a:r>
            <a:endParaRPr lang="es-ES_tradnl" dirty="0"/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96A67879-FB29-1844-9E9E-281720745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616" y="1532186"/>
            <a:ext cx="4565930" cy="872987"/>
          </a:xfrm>
        </p:spPr>
        <p:txBody>
          <a:bodyPr/>
          <a:lstStyle/>
          <a:p>
            <a:r>
              <a:rPr lang="it-IT" dirty="0"/>
              <a:t>Istituzioni coinvolte e destinatari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B55502E-5443-8048-9E0B-12408DF20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616" y="2632565"/>
            <a:ext cx="4946931" cy="614521"/>
          </a:xfrm>
        </p:spPr>
        <p:txBody>
          <a:bodyPr/>
          <a:lstStyle/>
          <a:p>
            <a:r>
              <a:rPr lang="it-IT" dirty="0"/>
              <a:t>obiettivi dell’indagine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B2480BDD-3CD8-944A-ACBE-F168CD641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001" y="3429000"/>
            <a:ext cx="4838073" cy="872987"/>
          </a:xfrm>
        </p:spPr>
        <p:txBody>
          <a:bodyPr/>
          <a:lstStyle/>
          <a:p>
            <a:r>
              <a:rPr lang="it-IT" dirty="0"/>
              <a:t>metodologia e principi pedagogici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4D1FE957-B650-4644-9AB7-1376AA4D01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573" y="4651028"/>
            <a:ext cx="4946930" cy="872987"/>
          </a:xfrm>
        </p:spPr>
        <p:txBody>
          <a:bodyPr/>
          <a:lstStyle/>
          <a:p>
            <a:r>
              <a:rPr lang="it-IT" dirty="0"/>
              <a:t>il questionario e modalità di accesso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44E9CFD9-C8EA-AF43-A5C1-ADF8A333CF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573" y="5802901"/>
            <a:ext cx="5205756" cy="614522"/>
          </a:xfrm>
        </p:spPr>
        <p:txBody>
          <a:bodyPr/>
          <a:lstStyle/>
          <a:p>
            <a:r>
              <a:rPr lang="it-IT" dirty="0"/>
              <a:t>tempi di realizzazione</a:t>
            </a:r>
          </a:p>
        </p:txBody>
      </p:sp>
    </p:spTree>
    <p:extLst>
      <p:ext uri="{BB962C8B-B14F-4D97-AF65-F5344CB8AC3E}">
        <p14:creationId xmlns:p14="http://schemas.microsoft.com/office/powerpoint/2010/main" val="420936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FB9796B-EDEE-5143-951E-97543BFF5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328" y="1523692"/>
            <a:ext cx="10319093" cy="450379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L’indagine è coordinata dalla </a:t>
            </a:r>
            <a:r>
              <a:rPr lang="it-IT" sz="2600" i="1" dirty="0"/>
              <a:t>International Society for Child </a:t>
            </a:r>
            <a:r>
              <a:rPr lang="it-IT" sz="2600" i="1" dirty="0" err="1"/>
              <a:t>Indicators</a:t>
            </a:r>
            <a:r>
              <a:rPr lang="it-IT" sz="2600" i="1" dirty="0"/>
              <a:t> (ISCI – Società Internazionale per gli Indicatori sui Bambini)</a:t>
            </a:r>
            <a:r>
              <a:rPr lang="it-IT" sz="2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Per l’Italia, l’indagine è realizzata da:</a:t>
            </a:r>
          </a:p>
          <a:p>
            <a:pPr marL="958850" indent="-457200">
              <a:buFont typeface="Courier New" panose="02070309020205020404" pitchFamily="49" charset="0"/>
              <a:buChar char="o"/>
            </a:pPr>
            <a:r>
              <a:rPr lang="it-IT" sz="2600" dirty="0"/>
              <a:t>Istituto Nazionale per l’Analisi delle Politiche Pubbliche (INAPP);</a:t>
            </a:r>
          </a:p>
          <a:p>
            <a:pPr marL="958850" indent="-457200">
              <a:buFont typeface="Courier New" panose="02070309020205020404" pitchFamily="49" charset="0"/>
              <a:buChar char="o"/>
            </a:pPr>
            <a:r>
              <a:rPr lang="it-IT" sz="2600" dirty="0"/>
              <a:t>Dipartimento di Scienze della Formazione dell’Università degli Studi di Genova; </a:t>
            </a:r>
          </a:p>
          <a:p>
            <a:pPr marL="958850" indent="-457200">
              <a:buFont typeface="Courier New" panose="02070309020205020404" pitchFamily="49" charset="0"/>
              <a:buChar char="o"/>
            </a:pPr>
            <a:r>
              <a:rPr lang="it-IT" sz="2600" dirty="0"/>
              <a:t>Comitato Internazionale per lo Sviluppo dei Popoli (CISP).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04E30F-4715-F546-90E1-12929975D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5537" y="589829"/>
            <a:ext cx="6583633" cy="48136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istituzioni coinvolte…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F046EA-F206-4C1B-A1A9-A392B7DAFF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7839" y="4943118"/>
            <a:ext cx="9766170" cy="12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71947A-D024-3244-A3AD-BED372838181}"/>
              </a:ext>
            </a:extLst>
          </p:cNvPr>
          <p:cNvSpPr txBox="1">
            <a:spLocks/>
          </p:cNvSpPr>
          <p:nvPr/>
        </p:nvSpPr>
        <p:spPr>
          <a:xfrm>
            <a:off x="1711609" y="589829"/>
            <a:ext cx="8106645" cy="4813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>
                <a:latin typeface="Inapp" pitchFamily="2" charset="0"/>
              </a:rPr>
              <a:t>…A chi è’ rivolta l’indagine</a:t>
            </a:r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8E49B8A3-1194-2C4C-950D-78457604C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746" y="1597877"/>
            <a:ext cx="10538240" cy="44334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L’indagine si rivolge direttamente a bambine, bambini, ragazzi e ragazze tra i 10 e i 12 anni (classi V Elementare, I e II Media) di 35 paesi di tutto il mondo.</a:t>
            </a:r>
          </a:p>
          <a:p>
            <a:endParaRPr lang="it-IT" sz="2400" dirty="0"/>
          </a:p>
          <a:p>
            <a:endParaRPr lang="it-I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  <a:p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D9DCC8A-FEB1-5447-A9C8-71718BD0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857" y="3327742"/>
            <a:ext cx="5147035" cy="27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6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11AB615-7F84-3E4B-BE16-FFF8E33C0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045" y="1505114"/>
            <a:ext cx="11151909" cy="4359978"/>
          </a:xfrm>
        </p:spPr>
        <p:txBody>
          <a:bodyPr/>
          <a:lstStyle/>
          <a:p>
            <a:r>
              <a:rPr lang="it-IT" dirty="0"/>
              <a:t>Obiettivo dell’indagine è </a:t>
            </a:r>
            <a:r>
              <a:rPr lang="it-IT" b="1" dirty="0"/>
              <a:t>analizzare il benessere dei bambini, bambine, ragazzi e ragazze in questo tempo di emergenza sanitaria</a:t>
            </a:r>
            <a:r>
              <a:rPr lang="it-IT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L’indagine intende </a:t>
            </a:r>
            <a:r>
              <a:rPr lang="it-IT" b="1" dirty="0"/>
              <a:t>dare voce </a:t>
            </a:r>
            <a:r>
              <a:rPr lang="it-IT" dirty="0"/>
              <a:t>agli stessi bambini, bambine, ragazzi e ragazze perché si esprimano sulla loro esperienza e sul loro vissuto.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Ascoltare la loro voce è importante affinché gli adulti di riferimento (insegnanti, genitori) possano con più efficacia </a:t>
            </a:r>
            <a:r>
              <a:rPr lang="it-IT" b="1" dirty="0"/>
              <a:t>accompagnare</a:t>
            </a:r>
            <a:r>
              <a:rPr lang="it-IT" dirty="0"/>
              <a:t> </a:t>
            </a:r>
            <a:r>
              <a:rPr lang="it-IT" b="1" dirty="0"/>
              <a:t>il loro sviluppo</a:t>
            </a:r>
            <a:r>
              <a:rPr lang="it-IT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Le loro risposte ci aiuteranno a capire più in profondità “come stanno” i bambini, bambine, ragazzi e ragazze per poter poi </a:t>
            </a:r>
            <a:r>
              <a:rPr lang="it-IT" b="1" dirty="0"/>
              <a:t>rispondere</a:t>
            </a:r>
            <a:r>
              <a:rPr lang="it-IT" dirty="0"/>
              <a:t> </a:t>
            </a:r>
            <a:r>
              <a:rPr lang="it-IT" b="1" dirty="0"/>
              <a:t>con più attenzione ai loro bisogni</a:t>
            </a:r>
            <a:r>
              <a:rPr lang="it-IT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8A5FEE-71AF-C642-A1AF-3EA38283DB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4217" y="589829"/>
            <a:ext cx="7118910" cy="48136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obiettivi dell’indagine</a:t>
            </a:r>
          </a:p>
        </p:txBody>
      </p:sp>
    </p:spTree>
    <p:extLst>
      <p:ext uri="{BB962C8B-B14F-4D97-AF65-F5344CB8AC3E}">
        <p14:creationId xmlns:p14="http://schemas.microsoft.com/office/powerpoint/2010/main" val="43399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DCFBDE-7FF6-0946-B247-D1755E284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9727" y="589829"/>
            <a:ext cx="5550195" cy="48136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metodologia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0CC7B58-C86A-4BCC-BF33-485FC800F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46543"/>
              </p:ext>
            </p:extLst>
          </p:nvPr>
        </p:nvGraphicFramePr>
        <p:xfrm>
          <a:off x="2371460" y="9743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33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5D13CAC3-14BD-6142-ABE0-589344532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06669"/>
              </p:ext>
            </p:extLst>
          </p:nvPr>
        </p:nvGraphicFramePr>
        <p:xfrm>
          <a:off x="1765817" y="10342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D6D88CEF-3E7F-BF41-9F2F-45F9BC4DB3D0}"/>
              </a:ext>
            </a:extLst>
          </p:cNvPr>
          <p:cNvSpPr txBox="1">
            <a:spLocks/>
          </p:cNvSpPr>
          <p:nvPr/>
        </p:nvSpPr>
        <p:spPr>
          <a:xfrm>
            <a:off x="1423290" y="552883"/>
            <a:ext cx="5550195" cy="4813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>
                <a:latin typeface="Inapp" pitchFamily="2" charset="0"/>
              </a:rPr>
              <a:t>principi pedagogici</a:t>
            </a:r>
          </a:p>
        </p:txBody>
      </p:sp>
    </p:spTree>
    <p:extLst>
      <p:ext uri="{BB962C8B-B14F-4D97-AF65-F5344CB8AC3E}">
        <p14:creationId xmlns:p14="http://schemas.microsoft.com/office/powerpoint/2010/main" val="407435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69D1161-8AF7-6D4B-A4CD-CF2F0E9B7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Il questionario è composto da 53 domande suddivise nelle seguenti quattro macro-aree:</a:t>
            </a:r>
          </a:p>
          <a:p>
            <a:pPr marL="1163638" indent="-555625">
              <a:buFont typeface="+mj-lt"/>
              <a:buAutoNum type="arabicPeriod"/>
            </a:pPr>
            <a:r>
              <a:rPr lang="it-IT" dirty="0"/>
              <a:t>Informazioni su di te (informazioni di tipo socio- anagrafico)</a:t>
            </a:r>
          </a:p>
          <a:p>
            <a:pPr marL="1163638" indent="-555625">
              <a:buFont typeface="+mj-lt"/>
              <a:buAutoNum type="arabicPeriod"/>
            </a:pPr>
            <a:r>
              <a:rPr lang="it-IT" dirty="0"/>
              <a:t>La tua vita durante il Coronavirus</a:t>
            </a:r>
          </a:p>
          <a:p>
            <a:pPr marL="1163638" indent="-555625">
              <a:buFont typeface="+mj-lt"/>
              <a:buAutoNum type="arabicPeriod"/>
            </a:pPr>
            <a:r>
              <a:rPr lang="it-IT" dirty="0"/>
              <a:t>La scuola e il rapporto con gli altri</a:t>
            </a:r>
          </a:p>
          <a:p>
            <a:pPr marL="1163638" indent="-555625">
              <a:buFont typeface="+mj-lt"/>
              <a:buAutoNum type="arabicPeriod"/>
            </a:pPr>
            <a:r>
              <a:rPr lang="it-IT" dirty="0"/>
              <a:t>Cosa ne pensi della tua vita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655E91-65DF-4244-9CD7-5928C61FF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5339" y="589829"/>
            <a:ext cx="6250603" cy="48136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il questionario</a:t>
            </a:r>
          </a:p>
        </p:txBody>
      </p:sp>
    </p:spTree>
    <p:extLst>
      <p:ext uri="{BB962C8B-B14F-4D97-AF65-F5344CB8AC3E}">
        <p14:creationId xmlns:p14="http://schemas.microsoft.com/office/powerpoint/2010/main" val="428498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AEC929-AC04-0B4C-9557-54D7D8C9DAEF}"/>
              </a:ext>
            </a:extLst>
          </p:cNvPr>
          <p:cNvSpPr txBox="1">
            <a:spLocks/>
          </p:cNvSpPr>
          <p:nvPr/>
        </p:nvSpPr>
        <p:spPr>
          <a:xfrm>
            <a:off x="1517447" y="599065"/>
            <a:ext cx="8477947" cy="4813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>
                <a:latin typeface="Inapp" pitchFamily="2" charset="0"/>
              </a:rPr>
              <a:t>…alcuni esempi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579724B4-2F0A-9F40-B39C-29F4C09FB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724961"/>
              </p:ext>
            </p:extLst>
          </p:nvPr>
        </p:nvGraphicFramePr>
        <p:xfrm>
          <a:off x="2032000" y="1206631"/>
          <a:ext cx="8686276" cy="474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145388"/>
      </p:ext>
    </p:extLst>
  </p:cSld>
  <p:clrMapOvr>
    <a:masterClrMapping/>
  </p:clrMapOvr>
</p:sld>
</file>

<file path=ppt/theme/theme1.xml><?xml version="1.0" encoding="utf-8"?>
<a:theme xmlns:a="http://schemas.openxmlformats.org/drawingml/2006/main" name="1_Titolo_Ina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u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it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ema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4260"/>
          </a:lnSpc>
          <a:defRPr sz="2800" dirty="0" err="1">
            <a:solidFill>
              <a:srgbClr val="404140"/>
            </a:solidFill>
            <a:ea typeface="Helvetica Neue LT Std 57 Condensed" charset="0"/>
            <a:cs typeface="Helvetica Neue LT Std 57 Condense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slide_finale_ina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706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9</vt:i4>
      </vt:variant>
      <vt:variant>
        <vt:lpstr>Titoli diapositive</vt:lpstr>
      </vt:variant>
      <vt:variant>
        <vt:i4>12</vt:i4>
      </vt:variant>
    </vt:vector>
  </HeadingPairs>
  <TitlesOfParts>
    <vt:vector size="26" baseType="lpstr">
      <vt:lpstr>Arial</vt:lpstr>
      <vt:lpstr>Courier New</vt:lpstr>
      <vt:lpstr>Calibri</vt:lpstr>
      <vt:lpstr>Inapp</vt:lpstr>
      <vt:lpstr>Wingdings</vt:lpstr>
      <vt:lpstr>1_Titolo_Inapp</vt:lpstr>
      <vt:lpstr>2_Contenuti</vt:lpstr>
      <vt:lpstr>3_Tema 1</vt:lpstr>
      <vt:lpstr>3_Tema 2</vt:lpstr>
      <vt:lpstr>4_Titolo</vt:lpstr>
      <vt:lpstr>3_Tema 3</vt:lpstr>
      <vt:lpstr>3_Tema 4</vt:lpstr>
      <vt:lpstr>3_Tema 5</vt:lpstr>
      <vt:lpstr>5_slide_finale_inapp</vt:lpstr>
      <vt:lpstr>«I mondi dei bambini, delle bambine, dei ragazzi e delle ragazze - covid 19 supplement»   </vt:lpstr>
      <vt:lpstr>contenuti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«I mondi dei bambini» Children’s Worlds – International Survey of Children’s Well-Being</dc:title>
  <dc:creator>paloma Vivaldi</dc:creator>
  <cp:lastModifiedBy>Mancini Federica</cp:lastModifiedBy>
  <cp:revision>53</cp:revision>
  <dcterms:created xsi:type="dcterms:W3CDTF">2021-01-11T17:53:11Z</dcterms:created>
  <dcterms:modified xsi:type="dcterms:W3CDTF">2021-06-18T13:36:57Z</dcterms:modified>
</cp:coreProperties>
</file>